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13" r:id="rId4"/>
    <p:sldMasterId id="2147484205" r:id="rId5"/>
    <p:sldMasterId id="2147484092" r:id="rId6"/>
    <p:sldMasterId id="2147484122" r:id="rId7"/>
    <p:sldMasterId id="2147484176" r:id="rId8"/>
  </p:sldMasterIdLst>
  <p:notesMasterIdLst>
    <p:notesMasterId r:id="rId16"/>
  </p:notesMasterIdLst>
  <p:handoutMasterIdLst>
    <p:handoutMasterId r:id="rId17"/>
  </p:handoutMasterIdLst>
  <p:sldIdLst>
    <p:sldId id="349" r:id="rId9"/>
    <p:sldId id="393" r:id="rId10"/>
    <p:sldId id="398" r:id="rId11"/>
    <p:sldId id="394" r:id="rId12"/>
    <p:sldId id="397" r:id="rId13"/>
    <p:sldId id="396" r:id="rId14"/>
    <p:sldId id="321" r:id="rId15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1">
          <p15:clr>
            <a:srgbClr val="A4A3A4"/>
          </p15:clr>
        </p15:guide>
        <p15:guide id="2" pos="3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F19B"/>
    <a:srgbClr val="F2D89B"/>
    <a:srgbClr val="C0C0C0"/>
    <a:srgbClr val="B0B0B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B66042-E4AB-48F0-AC57-267B15876770}" v="18" dt="2022-04-19T08:57:13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Normaali tyyli 2 - Korostu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Normaali tyyl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108" autoAdjust="0"/>
    <p:restoredTop sz="80494" autoAdjust="0"/>
  </p:normalViewPr>
  <p:slideViewPr>
    <p:cSldViewPr snapToGrid="0" snapToObjects="1">
      <p:cViewPr varScale="1">
        <p:scale>
          <a:sx n="121" d="100"/>
          <a:sy n="121" d="100"/>
        </p:scale>
        <p:origin x="384" y="96"/>
      </p:cViewPr>
      <p:guideLst>
        <p:guide orient="horz" pos="2701"/>
        <p:guide pos="3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ED32052-B017-47D8-90A5-7B506A254E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0D819A-CCB4-4034-AB1F-8C30AB7627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6BFBE2B-C5E9-4BB1-9337-D5E63EA70FB4}" type="datetimeFigureOut">
              <a:rPr lang="en-US"/>
              <a:pPr>
                <a:defRPr/>
              </a:pPr>
              <a:t>6/1/2022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6AB044-41EF-438C-A267-7C8D7EEFD5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32834B-DDFD-46EF-8D56-A59F758F4D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D4682AA-3C24-48A2-814B-6943A5CCB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3ADB453-D629-4E24-991D-054184AACE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4B669D-F1FF-44C2-ADAA-0436295B11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9BF0DCC-1FFC-40FC-8727-83C08DC7AA7F}" type="datetimeFigureOut">
              <a:rPr lang="en-US"/>
              <a:pPr>
                <a:defRPr/>
              </a:pPr>
              <a:t>6/1/2022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C057E5-55FA-45AD-B227-C983FE03E8C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F99F9F3-D827-4F9E-9041-C50A888B1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B31F75-8C9F-45CD-9628-114D230E44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3B1F8-4400-4B70-BCD5-4E5138358A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C12C705-CF73-4C00-AE51-695893A36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12C705-CF73-4C00-AE51-695893A36E2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8460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12C705-CF73-4C00-AE51-695893A36E2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5283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12C705-CF73-4C00-AE51-695893A36E2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3516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12C705-CF73-4C00-AE51-695893A36E2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4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84052-7ABA-4AF8-951D-4F311C0AE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AEC53F1D-AC9C-416E-BCB5-5030F89E2A7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D24356E-6514-4EE7-8F7E-66C23E924A84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5262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8DAED061-B5A8-4513-8B5D-AF0F02384319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B6F35F76-F44E-4AEB-900C-F3C74A595A3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2738F9F-3E02-413E-A70A-03A511A08425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EA71B90-ABFF-474B-9369-7870BE5241E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968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4A7F10F7-A4DC-491F-A680-FF76782B62B2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6DB3335A-3E45-4010-825F-FDB32F21477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653712B-3553-4D8C-80C6-A8F1E21CBCCB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4B30382-A0FA-478D-BAE9-5D4BFFEAE6F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3844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57140EB2-B908-430C-A4C5-67ADAE6623CF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4B612FD7-981A-4280-BE38-184AC0CEF6E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BAD78A5-386F-4CD2-BB86-ADDA1BAD7EF0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77269EB-9F06-4870-A01D-94B70B89E450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8870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A403B575-DFBF-40D7-B14A-DA9F3ADEA35C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1428262-E175-4B7B-A1E0-AC66BAA87DA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C79B9393-92C4-416D-9021-E31817F65ED5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F44C2A11-1EAE-450D-B241-D7CC3A65F91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68456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05164A32-07F9-4F37-B94C-4F0628686E36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7C59E9DC-4514-441B-9A66-2EFADFD5124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7E54D09-0621-4276-BF7D-C4AD7269324E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CC419544-9FAC-45EA-AA11-C60BB56F8F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734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irst slide white b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138EBB16-7BE7-4D41-9848-B1EA9954F00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40BE316-9DAC-4E8E-B644-92174A90562E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E204C44-1A71-4741-8CF1-861E8B140B1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927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0E3614-D43F-434D-BAF0-1A277C57FD77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30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e column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98AC5549-7CC5-4E52-9AEA-481841761E20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5E66BBDE-290D-47D6-9CE7-F6A54D35FB74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6">
            <a:extLst>
              <a:ext uri="{FF2B5EF4-FFF2-40B4-BE49-F238E27FC236}">
                <a16:creationId xmlns:a16="http://schemas.microsoft.com/office/drawing/2014/main" id="{F4BC54D2-9BCB-432D-9C08-F5614B9CC3BD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Freeform 5">
            <a:extLst>
              <a:ext uri="{FF2B5EF4-FFF2-40B4-BE49-F238E27FC236}">
                <a16:creationId xmlns:a16="http://schemas.microsoft.com/office/drawing/2014/main" id="{D534F789-7472-4EDC-979E-CE4362891632}"/>
              </a:ext>
            </a:extLst>
          </p:cNvPr>
          <p:cNvSpPr>
            <a:spLocks/>
          </p:cNvSpPr>
          <p:nvPr userDrawn="1"/>
        </p:nvSpPr>
        <p:spPr bwMode="auto">
          <a:xfrm>
            <a:off x="344488" y="4848225"/>
            <a:ext cx="100012" cy="16351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C3BD1472-90E8-434D-AEEC-C0034BD2C6EA}"/>
              </a:ext>
            </a:extLst>
          </p:cNvPr>
          <p:cNvSpPr>
            <a:spLocks/>
          </p:cNvSpPr>
          <p:nvPr userDrawn="1"/>
        </p:nvSpPr>
        <p:spPr bwMode="auto">
          <a:xfrm>
            <a:off x="450850" y="4895850"/>
            <a:ext cx="106363" cy="119063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18C218F8-A3B8-4667-91F3-B2F9811FF325}"/>
              </a:ext>
            </a:extLst>
          </p:cNvPr>
          <p:cNvSpPr>
            <a:spLocks/>
          </p:cNvSpPr>
          <p:nvPr userDrawn="1"/>
        </p:nvSpPr>
        <p:spPr bwMode="auto">
          <a:xfrm>
            <a:off x="577850" y="4848225"/>
            <a:ext cx="106363" cy="16351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7319B1B-C81E-4085-B798-659ECB1CA6D6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81038" y="4892675"/>
            <a:ext cx="107950" cy="122238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5B780603-87B8-4571-9D74-FFFB29D89DD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23888" y="4676775"/>
            <a:ext cx="219075" cy="204788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35F417C0-0C55-4C96-BC88-F7C1F12E9AA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4899025"/>
            <a:ext cx="22193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8447314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2" name="Date Placeholder 2">
            <a:extLst>
              <a:ext uri="{FF2B5EF4-FFF2-40B4-BE49-F238E27FC236}">
                <a16:creationId xmlns:a16="http://schemas.microsoft.com/office/drawing/2014/main" id="{E6BB853E-A405-48A4-AEDA-A038EB79C62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34275" y="4843463"/>
            <a:ext cx="796925" cy="198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9B3250B-772C-4303-A2DC-94EBDDA4FA49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708F1FC5-AA92-4DBD-94E3-6B46E6573ED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59138" y="4589463"/>
            <a:ext cx="422592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565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BFFA9A8-B1BC-49A0-99C3-86EC984B330B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CB9F4946-2BFC-4CB7-8BD8-856789E1DEF7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30">
            <a:extLst>
              <a:ext uri="{FF2B5EF4-FFF2-40B4-BE49-F238E27FC236}">
                <a16:creationId xmlns:a16="http://schemas.microsoft.com/office/drawing/2014/main" id="{DA1E0608-CC7E-4080-81A3-74B2920B04E0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Freeform 5">
            <a:extLst>
              <a:ext uri="{FF2B5EF4-FFF2-40B4-BE49-F238E27FC236}">
                <a16:creationId xmlns:a16="http://schemas.microsoft.com/office/drawing/2014/main" id="{3E7886E7-9435-4B2E-841B-4857DC3566EE}"/>
              </a:ext>
            </a:extLst>
          </p:cNvPr>
          <p:cNvSpPr>
            <a:spLocks/>
          </p:cNvSpPr>
          <p:nvPr userDrawn="1"/>
        </p:nvSpPr>
        <p:spPr bwMode="auto">
          <a:xfrm>
            <a:off x="344488" y="4848225"/>
            <a:ext cx="100012" cy="16351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432E27C9-3F6C-47AC-8E32-68363C2F0FB4}"/>
              </a:ext>
            </a:extLst>
          </p:cNvPr>
          <p:cNvSpPr>
            <a:spLocks/>
          </p:cNvSpPr>
          <p:nvPr userDrawn="1"/>
        </p:nvSpPr>
        <p:spPr bwMode="auto">
          <a:xfrm>
            <a:off x="450850" y="4895850"/>
            <a:ext cx="106363" cy="119063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F487DB6-1E1F-4FBA-AFC7-CD09B45FC92A}"/>
              </a:ext>
            </a:extLst>
          </p:cNvPr>
          <p:cNvSpPr>
            <a:spLocks/>
          </p:cNvSpPr>
          <p:nvPr userDrawn="1"/>
        </p:nvSpPr>
        <p:spPr bwMode="auto">
          <a:xfrm>
            <a:off x="577850" y="4848225"/>
            <a:ext cx="106363" cy="16351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BA63B3C4-42FC-4DE5-B850-7A3052141EA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81038" y="4892675"/>
            <a:ext cx="107950" cy="122238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AA8ABFE9-A2BD-46E2-A350-43EC96857D1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23888" y="4676775"/>
            <a:ext cx="219075" cy="204788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41DC47A0-DE10-40DF-AA32-9D5CB0AEFE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4899025"/>
            <a:ext cx="22193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4223657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24400" y="1210613"/>
            <a:ext cx="4071257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06DE46FD-11D0-4C73-BEAC-89CB1CD5820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59138" y="4589463"/>
            <a:ext cx="422592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5DCB35AD-C335-4944-A5F5-44F5C83093E7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34275" y="4843463"/>
            <a:ext cx="796925" cy="198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F10357A-D345-4F68-B4B9-15E759FB45A0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028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eft Arrow 15">
            <a:extLst>
              <a:ext uri="{FF2B5EF4-FFF2-40B4-BE49-F238E27FC236}">
                <a16:creationId xmlns:a16="http://schemas.microsoft.com/office/drawing/2014/main" id="{49952D98-88BE-4D99-8E6E-FFD2F31ED97C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16">
            <a:extLst>
              <a:ext uri="{FF2B5EF4-FFF2-40B4-BE49-F238E27FC236}">
                <a16:creationId xmlns:a16="http://schemas.microsoft.com/office/drawing/2014/main" id="{10A8A049-B25F-4A85-8949-BA0D254A064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5797AD-AF13-4371-A5F2-34FE7DE0C8BB}"/>
              </a:ext>
            </a:extLst>
          </p:cNvPr>
          <p:cNvSpPr txBox="1">
            <a:spLocks/>
          </p:cNvSpPr>
          <p:nvPr userDrawn="1"/>
        </p:nvSpPr>
        <p:spPr>
          <a:xfrm>
            <a:off x="8421688" y="4845050"/>
            <a:ext cx="447675" cy="2047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57D1651E-8389-4287-A80D-842C91DC984D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8" name="Straight Connector 31">
            <a:extLst>
              <a:ext uri="{FF2B5EF4-FFF2-40B4-BE49-F238E27FC236}">
                <a16:creationId xmlns:a16="http://schemas.microsoft.com/office/drawing/2014/main" id="{5B8C801B-49B9-43F0-A589-EFDAEE8422F4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5">
            <a:extLst>
              <a:ext uri="{FF2B5EF4-FFF2-40B4-BE49-F238E27FC236}">
                <a16:creationId xmlns:a16="http://schemas.microsoft.com/office/drawing/2014/main" id="{00E0C2C9-167F-4A8A-A437-03BFDF68A7ED}"/>
              </a:ext>
            </a:extLst>
          </p:cNvPr>
          <p:cNvSpPr>
            <a:spLocks/>
          </p:cNvSpPr>
          <p:nvPr userDrawn="1"/>
        </p:nvSpPr>
        <p:spPr bwMode="auto">
          <a:xfrm>
            <a:off x="344488" y="4848225"/>
            <a:ext cx="100012" cy="16351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68BC9614-DA50-4D89-A21E-643FBF986B18}"/>
              </a:ext>
            </a:extLst>
          </p:cNvPr>
          <p:cNvSpPr>
            <a:spLocks/>
          </p:cNvSpPr>
          <p:nvPr userDrawn="1"/>
        </p:nvSpPr>
        <p:spPr bwMode="auto">
          <a:xfrm>
            <a:off x="450850" y="4895850"/>
            <a:ext cx="106363" cy="119063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6A74045E-840E-4835-92E6-CDEC217EC75F}"/>
              </a:ext>
            </a:extLst>
          </p:cNvPr>
          <p:cNvSpPr>
            <a:spLocks/>
          </p:cNvSpPr>
          <p:nvPr userDrawn="1"/>
        </p:nvSpPr>
        <p:spPr bwMode="auto">
          <a:xfrm>
            <a:off x="577850" y="4848225"/>
            <a:ext cx="106363" cy="16351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8628DF20-9267-4608-AE00-8E83C8C5B90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81038" y="4892675"/>
            <a:ext cx="107950" cy="122238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54AF769E-326A-4B84-86F4-92614676D9B8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23888" y="4676775"/>
            <a:ext cx="219075" cy="204788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4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3FC46EC7-3BDD-4F91-BF98-23BDDDC22F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4899025"/>
            <a:ext cx="22193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5543550" y="1238250"/>
            <a:ext cx="3240088" cy="3240088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3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35191"/>
            <a:ext cx="5067223" cy="32510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AB3BD6E6-070C-42BE-86CB-635D87A44288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259138" y="4589463"/>
            <a:ext cx="422592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" name="Date Placeholder 2">
            <a:extLst>
              <a:ext uri="{FF2B5EF4-FFF2-40B4-BE49-F238E27FC236}">
                <a16:creationId xmlns:a16="http://schemas.microsoft.com/office/drawing/2014/main" id="{C5383058-E860-4211-A040-806CF7A0099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34275" y="4843463"/>
            <a:ext cx="796925" cy="198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C945384-ECA2-442F-9DAD-4B20BA2F92FC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3386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cy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7B4C6-B982-492C-BC9C-E69CCC885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E0E4EF22-FEF4-42A6-8FEB-9ABD1C3FAB0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F5ADCC1-306D-4B25-8FDD-0E510A9A869D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0965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one colum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B96F2AED-9A70-4A67-B166-A2D7E30B5D9B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9B63AA4-55AE-4B4F-ABCE-1D058E753888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3">
            <a:extLst>
              <a:ext uri="{FF2B5EF4-FFF2-40B4-BE49-F238E27FC236}">
                <a16:creationId xmlns:a16="http://schemas.microsoft.com/office/drawing/2014/main" id="{95E358D1-2D5B-4334-82FB-5B843EBDAA4D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CDC578E6-744A-49B8-9621-234E3AF942E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86A03498-3B66-4057-B13B-7D051240EA66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75F72BB1-8249-4A14-A916-50BBED4020B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19673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two column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CF7A1C4-01EC-4657-ACF7-EB93BDCA02F5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6AE3B4B4-EDA2-4442-B704-6F41297E68E7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4">
            <a:extLst>
              <a:ext uri="{FF2B5EF4-FFF2-40B4-BE49-F238E27FC236}">
                <a16:creationId xmlns:a16="http://schemas.microsoft.com/office/drawing/2014/main" id="{7D1CC1A9-8606-4B10-9777-6218851895B9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5E380B60-BFBB-4A8A-9538-A00F2AA3B60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95EC6871-E3C2-4BDA-8FE4-F1931DEC81D8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FBDA254-F117-4455-85F4-DBD7283112C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3319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E5401AF-5B1B-48A7-84E7-E02FEC0285B4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4A0C4212-656F-4473-87C5-5D047544EF72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23">
            <a:extLst>
              <a:ext uri="{FF2B5EF4-FFF2-40B4-BE49-F238E27FC236}">
                <a16:creationId xmlns:a16="http://schemas.microsoft.com/office/drawing/2014/main" id="{8F19013E-E36B-44A5-A3B8-91A31867DC4A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24">
            <a:extLst>
              <a:ext uri="{FF2B5EF4-FFF2-40B4-BE49-F238E27FC236}">
                <a16:creationId xmlns:a16="http://schemas.microsoft.com/office/drawing/2014/main" id="{0D2687EB-4BB4-485B-87BC-3A58D2081328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25">
            <a:extLst>
              <a:ext uri="{FF2B5EF4-FFF2-40B4-BE49-F238E27FC236}">
                <a16:creationId xmlns:a16="http://schemas.microsoft.com/office/drawing/2014/main" id="{C81F9327-EB6A-489E-9739-E6E9A38BC4B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1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FC02A8BE-B758-4501-8E3C-7CF34B1D4A8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8BCE8CD-BD2D-4A44-9774-125FD7EE6BA2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677E478-459B-4FD9-AB7E-9EDA6A0424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1072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an one colum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B0C741B6-97E7-400D-9095-20F7A2D78CAA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4DCB00EC-7763-4310-8703-28E40E04E161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0">
            <a:extLst>
              <a:ext uri="{FF2B5EF4-FFF2-40B4-BE49-F238E27FC236}">
                <a16:creationId xmlns:a16="http://schemas.microsoft.com/office/drawing/2014/main" id="{C194795B-BB86-4D60-AB0B-0BA2398015A7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FA2A0564-D180-4936-B7BC-03C1926580D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868EC3C-9093-4A87-BE48-065AB7F9111C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59AA360D-2198-4D38-BDCF-C682D25C5F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40689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yan two column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0EFF99B9-87C3-486A-98E2-5ACDAFF3A81E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B3308424-7EA0-41B5-9F86-B39D2D723BB6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6ED8D385-9B93-4789-AEF0-B66A40E467B6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2751267E-8B31-47B5-BDA5-BCB964B1EB86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3631C79-17A9-4B30-B744-ABC4599746B7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62C41EC-9F69-44B2-B074-0614D4F98F8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90303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cy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1072BCD-2CD3-4E00-B2BD-68E418CEFE3C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8A0BF51B-1893-483F-BB32-49ADD4EB1F98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24">
            <a:extLst>
              <a:ext uri="{FF2B5EF4-FFF2-40B4-BE49-F238E27FC236}">
                <a16:creationId xmlns:a16="http://schemas.microsoft.com/office/drawing/2014/main" id="{4B1FFFFD-6E3B-4709-89C3-11D0869CBDD8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25">
            <a:extLst>
              <a:ext uri="{FF2B5EF4-FFF2-40B4-BE49-F238E27FC236}">
                <a16:creationId xmlns:a16="http://schemas.microsoft.com/office/drawing/2014/main" id="{F153F66B-E805-4319-BC9C-B330CC3163C7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015C5A41-3F60-403D-90AF-3612A1BBBE6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FD2058D5-7364-4BB5-BD8C-1CB34BE1CEC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6FA8DA9-7C7B-4672-8308-02E2255A4846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3E32854-154C-4092-8419-AD77299BCF8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06150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one column">
    <p:bg>
      <p:bgPr>
        <a:solidFill>
          <a:srgbClr val="003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DF4A2CF3-46BD-4F28-AA44-0D806FC13F77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0150639E-0F95-4DB1-B07D-335D4AB15819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0">
            <a:extLst>
              <a:ext uri="{FF2B5EF4-FFF2-40B4-BE49-F238E27FC236}">
                <a16:creationId xmlns:a16="http://schemas.microsoft.com/office/drawing/2014/main" id="{09522B29-EF22-44B5-8E95-97D549334FAB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41842345-A09E-403B-A759-0B0B4A3AC219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51E7545-BE8C-4738-9103-34ADDCC17F98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2545BE4-DCA3-4275-859F-9B0F692DC93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0895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two columns">
    <p:bg>
      <p:bgPr>
        <a:solidFill>
          <a:srgbClr val="003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36C38C0-E904-44F6-9321-A7EAFA72F8AB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E29A0571-1082-4B5B-A586-D51EED7117BE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3C600C6E-B527-4398-8636-E70C135F15A5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283EDEC-1780-4AF8-962C-69D352E59B92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C1B25D1-A46C-4A23-A257-A2D8223D2B63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C781A7F-D0B0-4401-A959-956F0086480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41201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blue">
    <p:bg>
      <p:bgPr>
        <a:solidFill>
          <a:srgbClr val="003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01264C65-C1E5-4175-9C06-06631848E1E6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6DD2AE0A-2262-4D8C-9E91-A82DA8E4E614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24">
            <a:extLst>
              <a:ext uri="{FF2B5EF4-FFF2-40B4-BE49-F238E27FC236}">
                <a16:creationId xmlns:a16="http://schemas.microsoft.com/office/drawing/2014/main" id="{562FF046-463A-4665-9C04-6E8FF517911C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25">
            <a:extLst>
              <a:ext uri="{FF2B5EF4-FFF2-40B4-BE49-F238E27FC236}">
                <a16:creationId xmlns:a16="http://schemas.microsoft.com/office/drawing/2014/main" id="{3F5EAB25-39D9-4963-896B-945BF23136CF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DBB3167C-BB88-434F-B118-8DF0D9FC558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0DC5AED5-126C-47B0-8E15-248F09543198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42A6E8E-A4D9-4F7F-89CD-A1AADA0AA54E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B70C67DA-C08A-4113-95AA-4832CBF37AB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456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one column">
    <p:bg>
      <p:bgPr>
        <a:solidFill>
          <a:srgbClr val="78BE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0665CEA5-E575-4165-A23C-89B583909EED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A6517A96-B0B6-435D-B900-C6D2B840728A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0">
            <a:extLst>
              <a:ext uri="{FF2B5EF4-FFF2-40B4-BE49-F238E27FC236}">
                <a16:creationId xmlns:a16="http://schemas.microsoft.com/office/drawing/2014/main" id="{9DBEA53B-0DDE-4F81-8E7C-C747D75E3745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6F3B53DF-BDC0-4F36-BAD1-2ADB4082C0C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AAC497B-288F-4C53-8DF2-78B710F13ADC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1C8F92D-A8D5-4FC2-A71A-3E8C12E7678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25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Blue">
    <p:bg>
      <p:bgPr>
        <a:solidFill>
          <a:srgbClr val="003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052741-9715-4976-A7CA-F7CF705ED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C34B76F1-BD8F-4FDE-A531-6CB4D6CD190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D8DD663-88B7-4675-B230-CDE99F52FC41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084119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two columns">
    <p:bg>
      <p:bgPr>
        <a:solidFill>
          <a:srgbClr val="78BE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924CE673-1350-4F75-BC02-424E86473114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D94348F6-9F26-4BF7-9C32-AF5EC6429C9A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3591AFBA-3FA6-41C0-8C4B-687BBA859D85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94B8FAE2-82A6-4772-9E8C-DF74A281353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3D3F64D-4830-48C3-9039-B9B896D930CF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7257D5B-0E8A-4E6A-AA26-04B094F571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1757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green">
    <p:bg>
      <p:bgPr>
        <a:solidFill>
          <a:srgbClr val="78BE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6349A3F1-B753-4D60-B57A-69A93047DBCD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348F2128-DC7A-4250-9FF5-ACD804EDA9D7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24">
            <a:extLst>
              <a:ext uri="{FF2B5EF4-FFF2-40B4-BE49-F238E27FC236}">
                <a16:creationId xmlns:a16="http://schemas.microsoft.com/office/drawing/2014/main" id="{B1D87B11-B733-441D-BDB9-DDC620C12D1C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25">
            <a:extLst>
              <a:ext uri="{FF2B5EF4-FFF2-40B4-BE49-F238E27FC236}">
                <a16:creationId xmlns:a16="http://schemas.microsoft.com/office/drawing/2014/main" id="{2A05B804-FCD3-4972-9257-BAF64B12E16D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3584E022-4024-44D3-8175-F1168BD0CB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7D9AC430-24FC-464D-BF34-3A72520C22EA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7FB1C10C-2273-4ECD-A296-35DD07C55B55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8D443D0-D084-4D8E-8D2E-44BF2704B67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8325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 one column">
    <p:bg>
      <p:bgPr>
        <a:solidFill>
          <a:srgbClr val="E100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5CFE858F-AA9E-44A4-8F7D-51C268E43822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ABA16D97-5E4B-43A6-84B3-D44D3A0B997A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0">
            <a:extLst>
              <a:ext uri="{FF2B5EF4-FFF2-40B4-BE49-F238E27FC236}">
                <a16:creationId xmlns:a16="http://schemas.microsoft.com/office/drawing/2014/main" id="{D6A10117-DED4-4175-91EE-FCA886393F6A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039190BF-D740-4A43-A4C5-D16F6FB3CAB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454D852-21CA-4084-B0AF-19990963C996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1484DB5-AEBD-4095-8E15-13F2238DDCF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66569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 two columns">
    <p:bg>
      <p:bgPr>
        <a:solidFill>
          <a:srgbClr val="E100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08309C7-9D4F-4CA9-97E0-FBA48D889672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B3489CE0-0844-4D73-A84F-02C50024C179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FC2E2A4C-7365-4843-A6A0-00D29996BF79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A7D4188-C56A-4F9A-B768-00CF5C4AE827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1E6DC963-D74A-45FF-9E5A-C131F2378FD4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7C8FF75E-ECF9-4048-BEC0-1165B660725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05790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pink">
    <p:bg>
      <p:bgPr>
        <a:solidFill>
          <a:srgbClr val="E100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704F9169-C9D8-45DF-B5B0-719F463A5728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95B6B482-709A-44B3-AF7E-D0404E96A0E1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24">
            <a:extLst>
              <a:ext uri="{FF2B5EF4-FFF2-40B4-BE49-F238E27FC236}">
                <a16:creationId xmlns:a16="http://schemas.microsoft.com/office/drawing/2014/main" id="{11722190-4A67-4359-89E5-C45D71EB76E8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25">
            <a:extLst>
              <a:ext uri="{FF2B5EF4-FFF2-40B4-BE49-F238E27FC236}">
                <a16:creationId xmlns:a16="http://schemas.microsoft.com/office/drawing/2014/main" id="{88590585-20A5-4006-B99C-A04B0E51AD67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455EAAEF-232A-471D-8C10-04BDD009144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9A1A7C87-0472-4535-B483-6D6D90D2B3A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A9C3C98-9201-4DD1-9D72-863BF0F71D59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DE65BEF-4ABF-4B08-A88A-E398F13E1A8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8124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one column">
    <p:bg>
      <p:bgPr>
        <a:solidFill>
          <a:srgbClr val="7F3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55328621-1423-401F-A548-22CC478B2BA6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7AED53D4-C964-423E-BCDE-60179C772F4D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0">
            <a:extLst>
              <a:ext uri="{FF2B5EF4-FFF2-40B4-BE49-F238E27FC236}">
                <a16:creationId xmlns:a16="http://schemas.microsoft.com/office/drawing/2014/main" id="{8D343783-8BEA-47B5-BE8A-144DEABFCABC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CBCB68E9-48FA-4EFF-91CD-196E3C91481D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0D76E8D-4D91-433F-8755-41A68084AA13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C95B1F8-CD7C-4302-A175-9857CAE1551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66415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purple">
    <p:bg>
      <p:bgPr>
        <a:solidFill>
          <a:srgbClr val="7F3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B727700D-8B0A-4F9C-949E-CBB4008AB5AF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52EB377-1287-4E8F-83E1-47BD7D538320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6179DDBF-A7D1-4503-AA77-30E7A54DD5A3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AE0693A8-A6F0-4929-A1C0-C165F83D1A9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09ADEFA-0817-4AB7-95B1-E724AA6FE0A4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669D80AD-82B8-4DC9-BEBF-46EE2198861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34809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purple">
    <p:bg>
      <p:bgPr>
        <a:solidFill>
          <a:srgbClr val="7F3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B51A64B2-EB8D-41B3-BCD9-055EBEE51A11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92B325D5-E85A-4AF6-A31E-EC79F9F1DF94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24">
            <a:extLst>
              <a:ext uri="{FF2B5EF4-FFF2-40B4-BE49-F238E27FC236}">
                <a16:creationId xmlns:a16="http://schemas.microsoft.com/office/drawing/2014/main" id="{04030209-D495-4C42-AF90-BD0CE93CB438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25">
            <a:extLst>
              <a:ext uri="{FF2B5EF4-FFF2-40B4-BE49-F238E27FC236}">
                <a16:creationId xmlns:a16="http://schemas.microsoft.com/office/drawing/2014/main" id="{D8D2FD96-6E3B-4AB3-8785-EB964AA16E44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7536DE35-CA11-4A5D-ABFF-5B88151798B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2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BE1BD956-0C48-4C2A-9530-F7598AAFF5C2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E4F29AE-28A2-4590-8086-71A657E30E54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7C3D3F4-952B-4509-8F33-8CC3EAFF3A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64824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y one colum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413EC92F-9F73-418D-ABA4-1B3D13BDF1DF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343BF3FE-1695-4052-A038-19ACA4458F59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5" name="Straight Connector 10">
            <a:extLst>
              <a:ext uri="{FF2B5EF4-FFF2-40B4-BE49-F238E27FC236}">
                <a16:creationId xmlns:a16="http://schemas.microsoft.com/office/drawing/2014/main" id="{38D0F08B-2658-4A5E-9F02-18B3744553D1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9200"/>
            <a:ext cx="8447313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8F1A73B8-23A8-4B53-9911-32FF0F661CB0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2AF068B5-C973-4ABB-BF42-6452028BFB3C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72001F4-F4A3-4A6C-86B7-024756AA9C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90118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gre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C3AEC297-2636-48B3-9C8C-4E8A3E182DBE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B3DAC83E-D025-422C-B5D0-B2F40DEAFF1F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5">
            <a:extLst>
              <a:ext uri="{FF2B5EF4-FFF2-40B4-BE49-F238E27FC236}">
                <a16:creationId xmlns:a16="http://schemas.microsoft.com/office/drawing/2014/main" id="{5BB7B664-D855-4671-8F7B-5976F5298DA2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4153807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641851" y="1219199"/>
            <a:ext cx="4153806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6E23D38D-F691-47CD-808A-DF7FECD31E7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58F483D7-515D-492D-8327-14A15DAF2824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5608E9E-A5C6-47B3-AAFA-C879F865D0B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7945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green">
    <p:bg>
      <p:bgPr>
        <a:solidFill>
          <a:srgbClr val="78BE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B926B-56EC-4E70-BE70-152F0374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D505A5F4-6413-4339-808B-2B2DE70301A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07B4927-C3BC-441E-85D6-45526D3D160B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5633450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mn and picture gra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55F3BB85-4A84-4392-B22F-818D749AB6B6}"/>
              </a:ext>
            </a:extLst>
          </p:cNvPr>
          <p:cNvSpPr txBox="1">
            <a:spLocks/>
          </p:cNvSpPr>
          <p:nvPr userDrawn="1"/>
        </p:nvSpPr>
        <p:spPr>
          <a:xfrm>
            <a:off x="8421688" y="4837113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77B95738-FB19-4A87-9B0C-E2D2AC4E1E88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17">
            <a:extLst>
              <a:ext uri="{FF2B5EF4-FFF2-40B4-BE49-F238E27FC236}">
                <a16:creationId xmlns:a16="http://schemas.microsoft.com/office/drawing/2014/main" id="{49F55877-F0CC-47AC-AF18-60E7330D251F}"/>
              </a:ext>
            </a:extLst>
          </p:cNvPr>
          <p:cNvCxnSpPr/>
          <p:nvPr userDrawn="1"/>
        </p:nvCxnSpPr>
        <p:spPr>
          <a:xfrm>
            <a:off x="8372475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Left Arrow 11">
            <a:extLst>
              <a:ext uri="{FF2B5EF4-FFF2-40B4-BE49-F238E27FC236}">
                <a16:creationId xmlns:a16="http://schemas.microsoft.com/office/drawing/2014/main" id="{88185D83-348F-4EE0-917C-3B8EC880CA44}"/>
              </a:ext>
            </a:extLst>
          </p:cNvPr>
          <p:cNvSpPr/>
          <p:nvPr userDrawn="1"/>
        </p:nvSpPr>
        <p:spPr>
          <a:xfrm>
            <a:off x="9315450" y="1247775"/>
            <a:ext cx="287338" cy="187325"/>
          </a:xfrm>
          <a:prstGeom prst="lef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TextBox 18">
            <a:extLst>
              <a:ext uri="{FF2B5EF4-FFF2-40B4-BE49-F238E27FC236}">
                <a16:creationId xmlns:a16="http://schemas.microsoft.com/office/drawing/2014/main" id="{A96631F2-56F9-4586-8B41-512EAF2A15D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640888" y="1222375"/>
            <a:ext cx="1455737" cy="600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fi-FI" altLang="fi-FI" sz="1100" b="1">
                <a:latin typeface="Segoe UI" panose="020B0502040204020203" pitchFamily="34" charset="0"/>
                <a:cs typeface="Segoe UI" panose="020B0502040204020203" pitchFamily="34" charset="0"/>
              </a:rPr>
              <a:t>Changing the picture</a:t>
            </a:r>
          </a:p>
          <a:p>
            <a:pPr eaLnBrk="1" hangingPunct="1">
              <a:defRPr/>
            </a:pPr>
            <a:r>
              <a:rPr lang="fi-FI" altLang="fi-FI" sz="1100">
                <a:latin typeface="Segoe UI" panose="020B0502040204020203" pitchFamily="34" charset="0"/>
                <a:cs typeface="Segoe UI" panose="020B0502040204020203" pitchFamily="34" charset="0"/>
              </a:rPr>
              <a:t>Click on the icon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8447314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5555657" y="1238249"/>
            <a:ext cx="3240000" cy="3240000"/>
          </a:xfrm>
          <a:prstGeom prst="rect">
            <a:avLst/>
          </a:prstGeom>
          <a:solidFill>
            <a:schemeClr val="bg2">
              <a:lumMod val="75000"/>
            </a:schemeClr>
          </a:solidFill>
          <a:ln w="12700"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 lvl="0"/>
            <a:endParaRPr lang="fi-FI" noProof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48343" y="1219200"/>
            <a:ext cx="5060784" cy="32670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E0DD126D-EF31-4D34-B2CC-1B622009A421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504113" y="4849813"/>
            <a:ext cx="827087" cy="200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44FC3B3F-C970-4BDD-B30E-7FEA320FD187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6567B766-1EA8-461D-A78C-3554C0E1C9E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243263" y="4595813"/>
            <a:ext cx="4219575" cy="454025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63744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EFB61426-8CD8-4B0C-858D-AF7A18E64729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DCD169B-EEDD-4F0F-A433-C8D5A6CFADCA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E570DE-FAF2-4076-BEF1-C15A959714E0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126BFDE-6450-443E-9407-BC443789F67D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17">
            <a:extLst>
              <a:ext uri="{FF2B5EF4-FFF2-40B4-BE49-F238E27FC236}">
                <a16:creationId xmlns:a16="http://schemas.microsoft.com/office/drawing/2014/main" id="{334483C4-1486-457F-8D59-0BCA0038FB08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CAEDC31E-B0A7-45A9-A8B5-6072C4F78B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383257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cya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E9C3B70-762A-420F-9DC3-4297D9913D36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F5A8DB14-965B-4F55-AD7C-E1147D8B7FF4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EA350D17-49AC-4964-B21C-914456B4AD86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DEB9E36-AC94-45C0-87DF-99BE984AA8C2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23">
            <a:extLst>
              <a:ext uri="{FF2B5EF4-FFF2-40B4-BE49-F238E27FC236}">
                <a16:creationId xmlns:a16="http://schemas.microsoft.com/office/drawing/2014/main" id="{25BEEC1D-9238-4E5E-A41C-A08735136362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34CF4D37-84F4-4C78-9407-217E25F120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84315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blue">
    <p:bg>
      <p:bgPr>
        <a:solidFill>
          <a:srgbClr val="0033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921CA97-CAA3-45E9-A8E1-F9F3724E6BEC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31F2101-F531-4F6B-97CD-EB14ACF197C6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B59EDEB5-5457-4960-801F-5F706C72E33F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9E949C7-0D0C-469F-9E21-2127676907B0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23">
            <a:extLst>
              <a:ext uri="{FF2B5EF4-FFF2-40B4-BE49-F238E27FC236}">
                <a16:creationId xmlns:a16="http://schemas.microsoft.com/office/drawing/2014/main" id="{A7835D79-68C0-4BF9-98EF-B3ABFC03771C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7ADCFBA1-601F-4ADC-AA3A-BE4F9B972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337865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green">
    <p:bg>
      <p:bgPr>
        <a:solidFill>
          <a:srgbClr val="78BE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78ED5961-D1D0-47E8-81DF-CF0649701E4E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0ED3F665-087E-426B-8BE7-1A9DC78A111C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9A789C03-D9E0-49E0-8AE7-0FD81863DD7E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1558457-79D2-4D30-81B6-D41C3ED0E6A3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23">
            <a:extLst>
              <a:ext uri="{FF2B5EF4-FFF2-40B4-BE49-F238E27FC236}">
                <a16:creationId xmlns:a16="http://schemas.microsoft.com/office/drawing/2014/main" id="{5C2713B7-6CB5-421A-8242-9ED6FE46D21E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3228E953-CEB3-45AC-913F-61A239E1D7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194054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magenta">
    <p:bg>
      <p:bgPr>
        <a:solidFill>
          <a:srgbClr val="E100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D6A5230-2D56-4C36-8C23-CF91EE3478E8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48BFF282-4528-40AB-A2EB-5CED700C7BCA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B8587DF9-5B0A-43A1-9346-A3692DFCCB13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A45618F-E468-46AA-ACD0-313526BF4B81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23">
            <a:extLst>
              <a:ext uri="{FF2B5EF4-FFF2-40B4-BE49-F238E27FC236}">
                <a16:creationId xmlns:a16="http://schemas.microsoft.com/office/drawing/2014/main" id="{148766A4-27C8-489B-BF2B-4700B01B9A8D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B01B78F8-B86A-4943-953E-C954572CFD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834263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purple">
    <p:bg>
      <p:bgPr>
        <a:solidFill>
          <a:srgbClr val="7F3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BA47E0F-324D-42FE-9397-D706435712A0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DFC30F0B-0C85-4FDE-9AFE-A4A68A098456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5E0C12F2-EE7F-4CF2-AAED-2C17E7E964A6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BDE61A99-AA78-4883-9202-90521D0CC739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23">
            <a:extLst>
              <a:ext uri="{FF2B5EF4-FFF2-40B4-BE49-F238E27FC236}">
                <a16:creationId xmlns:a16="http://schemas.microsoft.com/office/drawing/2014/main" id="{60C3F9B7-BFB9-4108-AF6B-68F51451CDAB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F456FF24-DC79-4F55-B5D7-4967DC2523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9649875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 gra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8BD68157-CCD1-4EE7-B896-9AD1E177CFD9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2689CB1D-3E0B-429B-BB3A-7AE2A316DF75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9C2D79F1-7E80-49E2-8277-4B722148911E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AC8FC88-7CD9-4533-B8FD-36EC1C86D747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7" name="Straight Connector 23">
            <a:extLst>
              <a:ext uri="{FF2B5EF4-FFF2-40B4-BE49-F238E27FC236}">
                <a16:creationId xmlns:a16="http://schemas.microsoft.com/office/drawing/2014/main" id="{0C838533-F679-4093-A83A-9DAA3B9C6BC4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8BD8D6F4-22FF-4AE3-9387-0DC052C6DB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402251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r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C0D77943-BB57-43A2-8197-CEE2369179B6}"/>
              </a:ext>
            </a:extLst>
          </p:cNvPr>
          <p:cNvSpPr txBox="1">
            <a:spLocks/>
          </p:cNvSpPr>
          <p:nvPr userDrawn="1"/>
        </p:nvSpPr>
        <p:spPr>
          <a:xfrm>
            <a:off x="234950" y="4846638"/>
            <a:ext cx="447675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19EB93DA-667D-4D10-90B3-55486DD89A64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F1D7F5-1705-4051-8F8E-E558D7C95A4D}"/>
              </a:ext>
            </a:extLst>
          </p:cNvPr>
          <p:cNvSpPr txBox="1">
            <a:spLocks/>
          </p:cNvSpPr>
          <p:nvPr userDrawn="1"/>
        </p:nvSpPr>
        <p:spPr>
          <a:xfrm>
            <a:off x="617538" y="4846638"/>
            <a:ext cx="869950" cy="2047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3965593-D00A-4D19-B125-70848567FE46}" type="datetime1">
              <a:rPr lang="fi-FI" smtClean="0">
                <a:solidFill>
                  <a:schemeClr val="tx2">
                    <a:lumMod val="40000"/>
                    <a:lumOff val="60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1.6.2022</a:t>
            </a:fld>
            <a:endParaRPr lang="en-US">
              <a:solidFill>
                <a:schemeClr val="tx2">
                  <a:lumMod val="40000"/>
                  <a:lumOff val="60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7E85570E-9D2B-4C5F-8C13-780F1D98D2E0}"/>
              </a:ext>
            </a:extLst>
          </p:cNvPr>
          <p:cNvCxnSpPr/>
          <p:nvPr userDrawn="1"/>
        </p:nvCxnSpPr>
        <p:spPr>
          <a:xfrm>
            <a:off x="611188" y="4824413"/>
            <a:ext cx="0" cy="325437"/>
          </a:xfrm>
          <a:prstGeom prst="line">
            <a:avLst/>
          </a:prstGeom>
          <a:ln w="12700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11F43A10-E5A3-4709-AFC7-99FD7F6633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1775" y="4891088"/>
            <a:ext cx="2593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2" y="206375"/>
            <a:ext cx="6452507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697913" cy="352123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62542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C673D5-4B6A-4CFE-889E-3E4DDCB1E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7280C9-6689-4C88-9E91-52C6EAB9A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510A2A-8680-463E-89BD-C7492FCF4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2687-7443-47CF-ADF0-472998BD61F1}" type="datetimeFigureOut">
              <a:rPr lang="fi-FI" smtClean="0"/>
              <a:t>1.6.2022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4886272-428A-4D5D-A7A6-EC7F2CE7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CE3D5C-239B-44AE-950C-859C8B7C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BEEB2-78A0-4762-B754-2CAE54ACC8D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631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pink">
    <p:bg>
      <p:bgPr>
        <a:solidFill>
          <a:srgbClr val="E100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9E2E6-B093-4E7B-AF90-A9F7BEBED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64DB424-05AA-4A5C-BDC8-0321AF9339A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2FE20A76-C77B-456E-A1B3-A496D45D8AA3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516817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A5012932-B950-46B1-AEA4-55A83F56FCA8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1">
            <a:extLst>
              <a:ext uri="{FF2B5EF4-FFF2-40B4-BE49-F238E27FC236}">
                <a16:creationId xmlns:a16="http://schemas.microsoft.com/office/drawing/2014/main" id="{D7EC518D-81B9-4B25-8451-A56EC06BB77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4029075"/>
            <a:ext cx="1104900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1D724EB-78A6-4BBA-A12D-92DBFF8A8780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2920099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EDB8D799-31C3-4C46-A8CB-02ED30717BEA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1">
            <a:extLst>
              <a:ext uri="{FF2B5EF4-FFF2-40B4-BE49-F238E27FC236}">
                <a16:creationId xmlns:a16="http://schemas.microsoft.com/office/drawing/2014/main" id="{63BDE728-5719-4392-B462-0E44A32A0A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4029075"/>
            <a:ext cx="1104900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79768588-7299-4A34-9C67-478D0467490F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5444328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EDAF379F-2FD3-42F3-BCA4-34D595D2C1EF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C3752509-629D-45A8-9B2B-2E6007DEB7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4033838"/>
            <a:ext cx="11064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0E1E451-D923-477C-A71D-18C821B6C839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352035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E44CA593-F6BE-4B29-A1EF-7ECDC7E1327B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4">
            <a:extLst>
              <a:ext uri="{FF2B5EF4-FFF2-40B4-BE49-F238E27FC236}">
                <a16:creationId xmlns:a16="http://schemas.microsoft.com/office/drawing/2014/main" id="{8295CD2C-E352-4FA1-8C95-47DFE995DC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2238" y="4035425"/>
            <a:ext cx="1106487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DB3CA5AE-AEA6-49DD-9688-ABE405959D2B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8900607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72E8582C-FFF4-4954-A16B-52885A2ABB2C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2">
            <a:extLst>
              <a:ext uri="{FF2B5EF4-FFF2-40B4-BE49-F238E27FC236}">
                <a16:creationId xmlns:a16="http://schemas.microsoft.com/office/drawing/2014/main" id="{67EC2A88-9723-4573-8A00-93813208EB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4032250"/>
            <a:ext cx="11049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5B03F772-7D95-4A8E-B37D-45499E610B65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16618515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EF7D8812-FF30-48E3-BB50-5A8377F8BD49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2">
            <a:extLst>
              <a:ext uri="{FF2B5EF4-FFF2-40B4-BE49-F238E27FC236}">
                <a16:creationId xmlns:a16="http://schemas.microsoft.com/office/drawing/2014/main" id="{96F02C6C-68CA-4C95-8945-2F3D01165D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4029075"/>
            <a:ext cx="11080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6A62725-14F4-4B5D-A38A-40CF48B617AA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1825100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5">
            <a:extLst>
              <a:ext uri="{FF2B5EF4-FFF2-40B4-BE49-F238E27FC236}">
                <a16:creationId xmlns:a16="http://schemas.microsoft.com/office/drawing/2014/main" id="{DD5364CC-AA1E-4C67-A691-A1126F43B05F}"/>
              </a:ext>
            </a:extLst>
          </p:cNvPr>
          <p:cNvSpPr>
            <a:spLocks/>
          </p:cNvSpPr>
          <p:nvPr userDrawn="1"/>
        </p:nvSpPr>
        <p:spPr bwMode="auto">
          <a:xfrm>
            <a:off x="0" y="0"/>
            <a:ext cx="7953375" cy="5143500"/>
          </a:xfrm>
          <a:custGeom>
            <a:avLst/>
            <a:gdLst>
              <a:gd name="T0" fmla="*/ 4989 w 5022"/>
              <a:gd name="T1" fmla="*/ 0 h 3531"/>
              <a:gd name="T2" fmla="*/ 0 w 5022"/>
              <a:gd name="T3" fmla="*/ 0 h 3531"/>
              <a:gd name="T4" fmla="*/ 0 w 5022"/>
              <a:gd name="T5" fmla="*/ 3531 h 3531"/>
              <a:gd name="T6" fmla="*/ 3916 w 5022"/>
              <a:gd name="T7" fmla="*/ 3531 h 3531"/>
              <a:gd name="T8" fmla="*/ 3916 w 5022"/>
              <a:gd name="T9" fmla="*/ 3531 h 3531"/>
              <a:gd name="T10" fmla="*/ 3980 w 5022"/>
              <a:gd name="T11" fmla="*/ 3449 h 3531"/>
              <a:gd name="T12" fmla="*/ 4044 w 5022"/>
              <a:gd name="T13" fmla="*/ 3365 h 3531"/>
              <a:gd name="T14" fmla="*/ 4106 w 5022"/>
              <a:gd name="T15" fmla="*/ 3282 h 3531"/>
              <a:gd name="T16" fmla="*/ 4165 w 5022"/>
              <a:gd name="T17" fmla="*/ 3197 h 3531"/>
              <a:gd name="T18" fmla="*/ 4222 w 5022"/>
              <a:gd name="T19" fmla="*/ 3111 h 3531"/>
              <a:gd name="T20" fmla="*/ 4279 w 5022"/>
              <a:gd name="T21" fmla="*/ 3025 h 3531"/>
              <a:gd name="T22" fmla="*/ 4333 w 5022"/>
              <a:gd name="T23" fmla="*/ 2937 h 3531"/>
              <a:gd name="T24" fmla="*/ 4385 w 5022"/>
              <a:gd name="T25" fmla="*/ 2849 h 3531"/>
              <a:gd name="T26" fmla="*/ 4435 w 5022"/>
              <a:gd name="T27" fmla="*/ 2759 h 3531"/>
              <a:gd name="T28" fmla="*/ 4483 w 5022"/>
              <a:gd name="T29" fmla="*/ 2670 h 3531"/>
              <a:gd name="T30" fmla="*/ 4530 w 5022"/>
              <a:gd name="T31" fmla="*/ 2578 h 3531"/>
              <a:gd name="T32" fmla="*/ 4574 w 5022"/>
              <a:gd name="T33" fmla="*/ 2487 h 3531"/>
              <a:gd name="T34" fmla="*/ 4616 w 5022"/>
              <a:gd name="T35" fmla="*/ 2396 h 3531"/>
              <a:gd name="T36" fmla="*/ 4658 w 5022"/>
              <a:gd name="T37" fmla="*/ 2304 h 3531"/>
              <a:gd name="T38" fmla="*/ 4695 w 5022"/>
              <a:gd name="T39" fmla="*/ 2210 h 3531"/>
              <a:gd name="T40" fmla="*/ 4732 w 5022"/>
              <a:gd name="T41" fmla="*/ 2116 h 3531"/>
              <a:gd name="T42" fmla="*/ 4767 w 5022"/>
              <a:gd name="T43" fmla="*/ 2022 h 3531"/>
              <a:gd name="T44" fmla="*/ 4798 w 5022"/>
              <a:gd name="T45" fmla="*/ 1926 h 3531"/>
              <a:gd name="T46" fmla="*/ 4829 w 5022"/>
              <a:gd name="T47" fmla="*/ 1830 h 3531"/>
              <a:gd name="T48" fmla="*/ 4858 w 5022"/>
              <a:gd name="T49" fmla="*/ 1733 h 3531"/>
              <a:gd name="T50" fmla="*/ 4883 w 5022"/>
              <a:gd name="T51" fmla="*/ 1636 h 3531"/>
              <a:gd name="T52" fmla="*/ 4907 w 5022"/>
              <a:gd name="T53" fmla="*/ 1538 h 3531"/>
              <a:gd name="T54" fmla="*/ 4928 w 5022"/>
              <a:gd name="T55" fmla="*/ 1441 h 3531"/>
              <a:gd name="T56" fmla="*/ 4947 w 5022"/>
              <a:gd name="T57" fmla="*/ 1341 h 3531"/>
              <a:gd name="T58" fmla="*/ 4965 w 5022"/>
              <a:gd name="T59" fmla="*/ 1242 h 3531"/>
              <a:gd name="T60" fmla="*/ 4980 w 5022"/>
              <a:gd name="T61" fmla="*/ 1142 h 3531"/>
              <a:gd name="T62" fmla="*/ 4992 w 5022"/>
              <a:gd name="T63" fmla="*/ 1042 h 3531"/>
              <a:gd name="T64" fmla="*/ 5003 w 5022"/>
              <a:gd name="T65" fmla="*/ 941 h 3531"/>
              <a:gd name="T66" fmla="*/ 5012 w 5022"/>
              <a:gd name="T67" fmla="*/ 839 h 3531"/>
              <a:gd name="T68" fmla="*/ 5018 w 5022"/>
              <a:gd name="T69" fmla="*/ 738 h 3531"/>
              <a:gd name="T70" fmla="*/ 5021 w 5022"/>
              <a:gd name="T71" fmla="*/ 635 h 3531"/>
              <a:gd name="T72" fmla="*/ 5022 w 5022"/>
              <a:gd name="T73" fmla="*/ 533 h 3531"/>
              <a:gd name="T74" fmla="*/ 5022 w 5022"/>
              <a:gd name="T75" fmla="*/ 533 h 3531"/>
              <a:gd name="T76" fmla="*/ 5022 w 5022"/>
              <a:gd name="T77" fmla="*/ 466 h 3531"/>
              <a:gd name="T78" fmla="*/ 5021 w 5022"/>
              <a:gd name="T79" fmla="*/ 399 h 3531"/>
              <a:gd name="T80" fmla="*/ 5018 w 5022"/>
              <a:gd name="T81" fmla="*/ 331 h 3531"/>
              <a:gd name="T82" fmla="*/ 5015 w 5022"/>
              <a:gd name="T83" fmla="*/ 264 h 3531"/>
              <a:gd name="T84" fmla="*/ 5010 w 5022"/>
              <a:gd name="T85" fmla="*/ 197 h 3531"/>
              <a:gd name="T86" fmla="*/ 5004 w 5022"/>
              <a:gd name="T87" fmla="*/ 131 h 3531"/>
              <a:gd name="T88" fmla="*/ 4997 w 5022"/>
              <a:gd name="T89" fmla="*/ 66 h 3531"/>
              <a:gd name="T90" fmla="*/ 4989 w 5022"/>
              <a:gd name="T91" fmla="*/ 0 h 35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5022" h="3531">
                <a:moveTo>
                  <a:pt x="4989" y="0"/>
                </a:moveTo>
                <a:lnTo>
                  <a:pt x="0" y="0"/>
                </a:lnTo>
                <a:lnTo>
                  <a:pt x="0" y="3531"/>
                </a:lnTo>
                <a:lnTo>
                  <a:pt x="3916" y="3531"/>
                </a:lnTo>
                <a:lnTo>
                  <a:pt x="3916" y="3531"/>
                </a:lnTo>
                <a:lnTo>
                  <a:pt x="3980" y="3449"/>
                </a:lnTo>
                <a:lnTo>
                  <a:pt x="4044" y="3365"/>
                </a:lnTo>
                <a:lnTo>
                  <a:pt x="4106" y="3282"/>
                </a:lnTo>
                <a:lnTo>
                  <a:pt x="4165" y="3197"/>
                </a:lnTo>
                <a:lnTo>
                  <a:pt x="4222" y="3111"/>
                </a:lnTo>
                <a:lnTo>
                  <a:pt x="4279" y="3025"/>
                </a:lnTo>
                <a:lnTo>
                  <a:pt x="4333" y="2937"/>
                </a:lnTo>
                <a:lnTo>
                  <a:pt x="4385" y="2849"/>
                </a:lnTo>
                <a:lnTo>
                  <a:pt x="4435" y="2759"/>
                </a:lnTo>
                <a:lnTo>
                  <a:pt x="4483" y="2670"/>
                </a:lnTo>
                <a:lnTo>
                  <a:pt x="4530" y="2578"/>
                </a:lnTo>
                <a:lnTo>
                  <a:pt x="4574" y="2487"/>
                </a:lnTo>
                <a:lnTo>
                  <a:pt x="4616" y="2396"/>
                </a:lnTo>
                <a:lnTo>
                  <a:pt x="4658" y="2304"/>
                </a:lnTo>
                <a:lnTo>
                  <a:pt x="4695" y="2210"/>
                </a:lnTo>
                <a:lnTo>
                  <a:pt x="4732" y="2116"/>
                </a:lnTo>
                <a:lnTo>
                  <a:pt x="4767" y="2022"/>
                </a:lnTo>
                <a:lnTo>
                  <a:pt x="4798" y="1926"/>
                </a:lnTo>
                <a:lnTo>
                  <a:pt x="4829" y="1830"/>
                </a:lnTo>
                <a:lnTo>
                  <a:pt x="4858" y="1733"/>
                </a:lnTo>
                <a:lnTo>
                  <a:pt x="4883" y="1636"/>
                </a:lnTo>
                <a:lnTo>
                  <a:pt x="4907" y="1538"/>
                </a:lnTo>
                <a:lnTo>
                  <a:pt x="4928" y="1441"/>
                </a:lnTo>
                <a:lnTo>
                  <a:pt x="4947" y="1341"/>
                </a:lnTo>
                <a:lnTo>
                  <a:pt x="4965" y="1242"/>
                </a:lnTo>
                <a:lnTo>
                  <a:pt x="4980" y="1142"/>
                </a:lnTo>
                <a:lnTo>
                  <a:pt x="4992" y="1042"/>
                </a:lnTo>
                <a:lnTo>
                  <a:pt x="5003" y="941"/>
                </a:lnTo>
                <a:lnTo>
                  <a:pt x="5012" y="839"/>
                </a:lnTo>
                <a:lnTo>
                  <a:pt x="5018" y="738"/>
                </a:lnTo>
                <a:lnTo>
                  <a:pt x="5021" y="635"/>
                </a:lnTo>
                <a:lnTo>
                  <a:pt x="5022" y="533"/>
                </a:lnTo>
                <a:lnTo>
                  <a:pt x="5022" y="533"/>
                </a:lnTo>
                <a:lnTo>
                  <a:pt x="5022" y="466"/>
                </a:lnTo>
                <a:lnTo>
                  <a:pt x="5021" y="399"/>
                </a:lnTo>
                <a:lnTo>
                  <a:pt x="5018" y="331"/>
                </a:lnTo>
                <a:lnTo>
                  <a:pt x="5015" y="264"/>
                </a:lnTo>
                <a:lnTo>
                  <a:pt x="5010" y="197"/>
                </a:lnTo>
                <a:lnTo>
                  <a:pt x="5004" y="131"/>
                </a:lnTo>
                <a:lnTo>
                  <a:pt x="4997" y="66"/>
                </a:lnTo>
                <a:lnTo>
                  <a:pt x="4989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>
            <a:outerShdw blurRad="88900" dist="50800" algn="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eaLnBrk="1" hangingPunct="1">
              <a:defRPr/>
            </a:pPr>
            <a:endParaRPr lang="fi-FI">
              <a:latin typeface="Arial" charset="0"/>
              <a:cs typeface="Arial" charset="0"/>
            </a:endParaRPr>
          </a:p>
        </p:txBody>
      </p:sp>
      <p:pic>
        <p:nvPicPr>
          <p:cNvPr id="3" name="Picture 12">
            <a:extLst>
              <a:ext uri="{FF2B5EF4-FFF2-40B4-BE49-F238E27FC236}">
                <a16:creationId xmlns:a16="http://schemas.microsoft.com/office/drawing/2014/main" id="{FA71952E-DA96-42F5-8987-1499576F88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4029075"/>
            <a:ext cx="1104900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A9081987-F88E-4D95-8F01-EFD4C2A9CE8F}"/>
              </a:ext>
            </a:extLst>
          </p:cNvPr>
          <p:cNvSpPr txBox="1">
            <a:spLocks/>
          </p:cNvSpPr>
          <p:nvPr userDrawn="1"/>
        </p:nvSpPr>
        <p:spPr>
          <a:xfrm>
            <a:off x="696913" y="1368425"/>
            <a:ext cx="4376737" cy="857250"/>
          </a:xfrm>
          <a:prstGeom prst="rect">
            <a:avLst/>
          </a:prstGeom>
        </p:spPr>
        <p:txBody>
          <a:bodyPr anchor="ctr"/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  <a:cs typeface="Arial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4400" dirty="0"/>
              <a:t>Thank you!</a:t>
            </a:r>
            <a:endParaRPr lang="fi-FI" sz="4400" dirty="0"/>
          </a:p>
        </p:txBody>
      </p:sp>
    </p:spTree>
    <p:extLst>
      <p:ext uri="{BB962C8B-B14F-4D97-AF65-F5344CB8AC3E}">
        <p14:creationId xmlns:p14="http://schemas.microsoft.com/office/powerpoint/2010/main" val="30321988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Logo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>
            <a:extLst>
              <a:ext uri="{FF2B5EF4-FFF2-40B4-BE49-F238E27FC236}">
                <a16:creationId xmlns:a16="http://schemas.microsoft.com/office/drawing/2014/main" id="{F26F2F20-93B4-439B-9375-440B60EBE6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1577975"/>
            <a:ext cx="2427287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48868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logo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5F09B39C-E728-4F7C-AD30-75D632D7963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8" y="1579563"/>
            <a:ext cx="2427287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36518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logo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3F95B0D5-14B5-4FDE-AEE0-5DC9574B3E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3" y="1577975"/>
            <a:ext cx="24257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58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purple">
    <p:bg>
      <p:bgPr>
        <a:solidFill>
          <a:srgbClr val="7F3F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289825-F52C-403D-A530-2B92CC23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7DF5D55A-F6AF-4B27-AD39-6CD38FDFBAD7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D0A55EC8-6C88-4497-A44D-B2BB4315465A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19453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logo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>
            <a:extLst>
              <a:ext uri="{FF2B5EF4-FFF2-40B4-BE49-F238E27FC236}">
                <a16:creationId xmlns:a16="http://schemas.microsoft.com/office/drawing/2014/main" id="{6D6B8979-11B5-4C93-8AB6-85263B5936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8" y="1577975"/>
            <a:ext cx="2425700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12422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ke logo offic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:a16="http://schemas.microsoft.com/office/drawing/2014/main" id="{BB31923F-F082-45B3-8290-AEE85867469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576388"/>
            <a:ext cx="2427288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682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gre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48343" y="1244600"/>
            <a:ext cx="5806625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bg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4" y="2228850"/>
            <a:ext cx="5806624" cy="22574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4F19F6-C241-4F77-8FF7-F014D102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7663" y="4589463"/>
            <a:ext cx="5807075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B0652D37-DD22-4930-86A7-1C5228CF1E1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 algn="r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B1F25306-79F6-4C15-BF8D-09BC2A5790E2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45002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9F182021-9CA2-4380-AD61-D2E2BA3AD304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6620F401-637D-4DAF-933F-001209121E0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327409F2-BD07-45B8-9DAB-F19C477E287D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753A0F01-F864-4B53-A2DE-4BAF2D7C619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5704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st slide white bg/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0">
            <a:extLst>
              <a:ext uri="{FF2B5EF4-FFF2-40B4-BE49-F238E27FC236}">
                <a16:creationId xmlns:a16="http://schemas.microsoft.com/office/drawing/2014/main" id="{5FF1A2EE-FA86-459D-980F-3D88EC11D734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8343" y="206375"/>
            <a:ext cx="6697916" cy="857250"/>
          </a:xfrm>
          <a:prstGeom prst="rect">
            <a:avLst/>
          </a:prstGeom>
        </p:spPr>
        <p:txBody>
          <a:bodyPr anchor="ctr"/>
          <a:lstStyle>
            <a:lvl1pPr>
              <a:defRPr b="1">
                <a:solidFill>
                  <a:schemeClr val="tx2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48343" y="1210614"/>
            <a:ext cx="6697915" cy="327566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Font typeface="Segoe UI" panose="020B0502040204020203" pitchFamily="34" charset="0"/>
              <a:buChar char="‒"/>
              <a:defRPr sz="16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Font typeface="Segoe UI" panose="020B0502040204020203" pitchFamily="34" charset="0"/>
              <a:buChar char="‐"/>
              <a:defRPr sz="14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120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022B795-6014-488D-BBC4-D27F297D29A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A4827229-7E4F-4706-A1C5-668C712A506B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4C971FE2-B421-4056-AF54-BA92B42F1BB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72329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>
            <a:extLst>
              <a:ext uri="{FF2B5EF4-FFF2-40B4-BE49-F238E27FC236}">
                <a16:creationId xmlns:a16="http://schemas.microsoft.com/office/drawing/2014/main" id="{D4FD893B-6894-4093-9C98-E1D61E6CE5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231775"/>
            <a:ext cx="111283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6F122993-B762-400A-B9C9-E7D4ADB2EA79}"/>
              </a:ext>
            </a:extLst>
          </p:cNvPr>
          <p:cNvSpPr txBox="1">
            <a:spLocks/>
          </p:cNvSpPr>
          <p:nvPr/>
        </p:nvSpPr>
        <p:spPr>
          <a:xfrm>
            <a:off x="7054850" y="4826000"/>
            <a:ext cx="447675" cy="215900"/>
          </a:xfrm>
          <a:prstGeom prst="rect">
            <a:avLst/>
          </a:prstGeom>
        </p:spPr>
        <p:txBody>
          <a:bodyPr bIns="0" anchor="b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BB21A855-07FA-46D4-AF67-CC9F0ED5049A}" type="slidenum">
              <a:rPr lang="en-US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 dirty="0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4" name="Date Placeholder 2">
            <a:extLst>
              <a:ext uri="{FF2B5EF4-FFF2-40B4-BE49-F238E27FC236}">
                <a16:creationId xmlns:a16="http://schemas.microsoft.com/office/drawing/2014/main" id="{53381506-BB51-4D3F-8ABE-8A865074FF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4843463"/>
            <a:ext cx="792163" cy="198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2D85162E-BAC1-4851-8124-F1E08B8E2DDB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0883124-97AA-4FF2-B62B-90B37DBC9FAE}"/>
              </a:ext>
            </a:extLst>
          </p:cNvPr>
          <p:cNvCxnSpPr/>
          <p:nvPr/>
        </p:nvCxnSpPr>
        <p:spPr>
          <a:xfrm>
            <a:off x="7005638" y="4814888"/>
            <a:ext cx="0" cy="325437"/>
          </a:xfrm>
          <a:prstGeom prst="line">
            <a:avLst/>
          </a:prstGeom>
          <a:ln w="127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Freeform 40">
            <a:extLst>
              <a:ext uri="{FF2B5EF4-FFF2-40B4-BE49-F238E27FC236}">
                <a16:creationId xmlns:a16="http://schemas.microsoft.com/office/drawing/2014/main" id="{5CED352B-F567-4C96-A71D-87E880724F5D}"/>
              </a:ext>
            </a:extLst>
          </p:cNvPr>
          <p:cNvSpPr>
            <a:spLocks/>
          </p:cNvSpPr>
          <p:nvPr userDrawn="1"/>
        </p:nvSpPr>
        <p:spPr bwMode="auto">
          <a:xfrm>
            <a:off x="6071260" y="-27256"/>
            <a:ext cx="3082182" cy="5217444"/>
          </a:xfrm>
          <a:custGeom>
            <a:avLst/>
            <a:gdLst>
              <a:gd name="T0" fmla="*/ 400 w 435"/>
              <a:gd name="T1" fmla="*/ 415 h 735"/>
              <a:gd name="T2" fmla="*/ 315 w 435"/>
              <a:gd name="T3" fmla="*/ 366 h 735"/>
              <a:gd name="T4" fmla="*/ 254 w 435"/>
              <a:gd name="T5" fmla="*/ 0 h 735"/>
              <a:gd name="T6" fmla="*/ 8 w 435"/>
              <a:gd name="T7" fmla="*/ 0 h 735"/>
              <a:gd name="T8" fmla="*/ 5 w 435"/>
              <a:gd name="T9" fmla="*/ 35 h 735"/>
              <a:gd name="T10" fmla="*/ 132 w 435"/>
              <a:gd name="T11" fmla="*/ 350 h 735"/>
              <a:gd name="T12" fmla="*/ 388 w 435"/>
              <a:gd name="T13" fmla="*/ 498 h 735"/>
              <a:gd name="T14" fmla="*/ 389 w 435"/>
              <a:gd name="T15" fmla="*/ 499 h 735"/>
              <a:gd name="T16" fmla="*/ 388 w 435"/>
              <a:gd name="T17" fmla="*/ 500 h 735"/>
              <a:gd name="T18" fmla="*/ 388 w 435"/>
              <a:gd name="T19" fmla="*/ 500 h 735"/>
              <a:gd name="T20" fmla="*/ 208 w 435"/>
              <a:gd name="T21" fmla="*/ 735 h 735"/>
              <a:gd name="T22" fmla="*/ 302 w 435"/>
              <a:gd name="T23" fmla="*/ 735 h 735"/>
              <a:gd name="T24" fmla="*/ 435 w 435"/>
              <a:gd name="T25" fmla="*/ 640 h 735"/>
              <a:gd name="T26" fmla="*/ 435 w 435"/>
              <a:gd name="T27" fmla="*/ 373 h 735"/>
              <a:gd name="T28" fmla="*/ 400 w 435"/>
              <a:gd name="T29" fmla="*/ 415 h 7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35" h="735">
                <a:moveTo>
                  <a:pt x="400" y="415"/>
                </a:moveTo>
                <a:cubicBezTo>
                  <a:pt x="367" y="403"/>
                  <a:pt x="338" y="386"/>
                  <a:pt x="315" y="366"/>
                </a:cubicBezTo>
                <a:cubicBezTo>
                  <a:pt x="209" y="272"/>
                  <a:pt x="194" y="122"/>
                  <a:pt x="254" y="0"/>
                </a:cubicBezTo>
                <a:cubicBezTo>
                  <a:pt x="8" y="0"/>
                  <a:pt x="8" y="0"/>
                  <a:pt x="8" y="0"/>
                </a:cubicBezTo>
                <a:cubicBezTo>
                  <a:pt x="6" y="12"/>
                  <a:pt x="5" y="23"/>
                  <a:pt x="5" y="35"/>
                </a:cubicBezTo>
                <a:cubicBezTo>
                  <a:pt x="0" y="147"/>
                  <a:pt x="36" y="260"/>
                  <a:pt x="132" y="350"/>
                </a:cubicBezTo>
                <a:cubicBezTo>
                  <a:pt x="260" y="470"/>
                  <a:pt x="387" y="498"/>
                  <a:pt x="388" y="498"/>
                </a:cubicBezTo>
                <a:cubicBezTo>
                  <a:pt x="388" y="498"/>
                  <a:pt x="389" y="498"/>
                  <a:pt x="389" y="499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88" y="500"/>
                  <a:pt x="388" y="500"/>
                  <a:pt x="388" y="500"/>
                </a:cubicBezTo>
                <a:cubicBezTo>
                  <a:pt x="376" y="516"/>
                  <a:pt x="218" y="722"/>
                  <a:pt x="208" y="735"/>
                </a:cubicBezTo>
                <a:cubicBezTo>
                  <a:pt x="302" y="735"/>
                  <a:pt x="302" y="735"/>
                  <a:pt x="302" y="735"/>
                </a:cubicBezTo>
                <a:cubicBezTo>
                  <a:pt x="333" y="709"/>
                  <a:pt x="383" y="674"/>
                  <a:pt x="435" y="640"/>
                </a:cubicBezTo>
                <a:cubicBezTo>
                  <a:pt x="435" y="373"/>
                  <a:pt x="435" y="373"/>
                  <a:pt x="435" y="373"/>
                </a:cubicBezTo>
                <a:cubicBezTo>
                  <a:pt x="423" y="387"/>
                  <a:pt x="412" y="400"/>
                  <a:pt x="400" y="41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3" r:id="rId1"/>
    <p:sldLayoutId id="2147484764" r:id="rId2"/>
    <p:sldLayoutId id="2147484765" r:id="rId3"/>
    <p:sldLayoutId id="2147484766" r:id="rId4"/>
    <p:sldLayoutId id="2147484767" r:id="rId5"/>
    <p:sldLayoutId id="2147484768" r:id="rId6"/>
    <p:sldLayoutId id="2147484769" r:id="rId7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8ED14BE3-EE14-4329-A6DE-EADBD0ED51E3}"/>
              </a:ext>
            </a:extLst>
          </p:cNvPr>
          <p:cNvSpPr>
            <a:spLocks/>
          </p:cNvSpPr>
          <p:nvPr/>
        </p:nvSpPr>
        <p:spPr bwMode="auto">
          <a:xfrm>
            <a:off x="344488" y="4848225"/>
            <a:ext cx="100012" cy="163513"/>
          </a:xfrm>
          <a:custGeom>
            <a:avLst/>
            <a:gdLst>
              <a:gd name="T0" fmla="*/ 0 w 57"/>
              <a:gd name="T1" fmla="*/ 0 h 92"/>
              <a:gd name="T2" fmla="*/ 0 w 57"/>
              <a:gd name="T3" fmla="*/ 73 h 92"/>
              <a:gd name="T4" fmla="*/ 21 w 57"/>
              <a:gd name="T5" fmla="*/ 92 h 92"/>
              <a:gd name="T6" fmla="*/ 57 w 57"/>
              <a:gd name="T7" fmla="*/ 91 h 92"/>
              <a:gd name="T8" fmla="*/ 56 w 57"/>
              <a:gd name="T9" fmla="*/ 78 h 92"/>
              <a:gd name="T10" fmla="*/ 24 w 57"/>
              <a:gd name="T11" fmla="*/ 78 h 92"/>
              <a:gd name="T12" fmla="*/ 18 w 57"/>
              <a:gd name="T13" fmla="*/ 76 h 92"/>
              <a:gd name="T14" fmla="*/ 17 w 57"/>
              <a:gd name="T15" fmla="*/ 71 h 92"/>
              <a:gd name="T16" fmla="*/ 17 w 57"/>
              <a:gd name="T17" fmla="*/ 0 h 92"/>
              <a:gd name="T18" fmla="*/ 0 w 57"/>
              <a:gd name="T19" fmla="*/ 0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" h="92">
                <a:moveTo>
                  <a:pt x="0" y="0"/>
                </a:moveTo>
                <a:cubicBezTo>
                  <a:pt x="0" y="73"/>
                  <a:pt x="0" y="73"/>
                  <a:pt x="0" y="73"/>
                </a:cubicBezTo>
                <a:cubicBezTo>
                  <a:pt x="0" y="86"/>
                  <a:pt x="7" y="92"/>
                  <a:pt x="21" y="92"/>
                </a:cubicBezTo>
                <a:cubicBezTo>
                  <a:pt x="36" y="92"/>
                  <a:pt x="48" y="92"/>
                  <a:pt x="57" y="91"/>
                </a:cubicBezTo>
                <a:cubicBezTo>
                  <a:pt x="56" y="78"/>
                  <a:pt x="56" y="78"/>
                  <a:pt x="56" y="78"/>
                </a:cubicBezTo>
                <a:cubicBezTo>
                  <a:pt x="24" y="78"/>
                  <a:pt x="24" y="78"/>
                  <a:pt x="24" y="78"/>
                </a:cubicBezTo>
                <a:cubicBezTo>
                  <a:pt x="22" y="78"/>
                  <a:pt x="19" y="78"/>
                  <a:pt x="18" y="76"/>
                </a:cubicBezTo>
                <a:cubicBezTo>
                  <a:pt x="17" y="75"/>
                  <a:pt x="17" y="73"/>
                  <a:pt x="17" y="71"/>
                </a:cubicBezTo>
                <a:cubicBezTo>
                  <a:pt x="17" y="0"/>
                  <a:pt x="17" y="0"/>
                  <a:pt x="1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4AD5B250-1D0B-4CA3-9B55-47A8E21AC6DC}"/>
              </a:ext>
            </a:extLst>
          </p:cNvPr>
          <p:cNvSpPr>
            <a:spLocks/>
          </p:cNvSpPr>
          <p:nvPr/>
        </p:nvSpPr>
        <p:spPr bwMode="auto">
          <a:xfrm>
            <a:off x="450850" y="4895850"/>
            <a:ext cx="106363" cy="119063"/>
          </a:xfrm>
          <a:custGeom>
            <a:avLst/>
            <a:gdLst>
              <a:gd name="T0" fmla="*/ 44 w 60"/>
              <a:gd name="T1" fmla="*/ 0 h 67"/>
              <a:gd name="T2" fmla="*/ 44 w 60"/>
              <a:gd name="T3" fmla="*/ 46 h 67"/>
              <a:gd name="T4" fmla="*/ 25 w 60"/>
              <a:gd name="T5" fmla="*/ 53 h 67"/>
              <a:gd name="T6" fmla="*/ 18 w 60"/>
              <a:gd name="T7" fmla="*/ 51 h 67"/>
              <a:gd name="T8" fmla="*/ 17 w 60"/>
              <a:gd name="T9" fmla="*/ 44 h 67"/>
              <a:gd name="T10" fmla="*/ 17 w 60"/>
              <a:gd name="T11" fmla="*/ 0 h 67"/>
              <a:gd name="T12" fmla="*/ 0 w 60"/>
              <a:gd name="T13" fmla="*/ 0 h 67"/>
              <a:gd name="T14" fmla="*/ 0 w 60"/>
              <a:gd name="T15" fmla="*/ 49 h 67"/>
              <a:gd name="T16" fmla="*/ 18 w 60"/>
              <a:gd name="T17" fmla="*/ 67 h 67"/>
              <a:gd name="T18" fmla="*/ 46 w 60"/>
              <a:gd name="T19" fmla="*/ 56 h 67"/>
              <a:gd name="T20" fmla="*/ 47 w 60"/>
              <a:gd name="T21" fmla="*/ 65 h 67"/>
              <a:gd name="T22" fmla="*/ 60 w 60"/>
              <a:gd name="T23" fmla="*/ 65 h 67"/>
              <a:gd name="T24" fmla="*/ 60 w 60"/>
              <a:gd name="T25" fmla="*/ 0 h 67"/>
              <a:gd name="T26" fmla="*/ 44 w 60"/>
              <a:gd name="T27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0" h="67">
                <a:moveTo>
                  <a:pt x="44" y="0"/>
                </a:moveTo>
                <a:cubicBezTo>
                  <a:pt x="44" y="46"/>
                  <a:pt x="44" y="46"/>
                  <a:pt x="44" y="46"/>
                </a:cubicBezTo>
                <a:cubicBezTo>
                  <a:pt x="35" y="51"/>
                  <a:pt x="29" y="53"/>
                  <a:pt x="25" y="53"/>
                </a:cubicBezTo>
                <a:cubicBezTo>
                  <a:pt x="21" y="53"/>
                  <a:pt x="19" y="52"/>
                  <a:pt x="18" y="51"/>
                </a:cubicBezTo>
                <a:cubicBezTo>
                  <a:pt x="17" y="50"/>
                  <a:pt x="16" y="47"/>
                  <a:pt x="17" y="44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9"/>
                  <a:pt x="0" y="49"/>
                  <a:pt x="0" y="49"/>
                </a:cubicBezTo>
                <a:cubicBezTo>
                  <a:pt x="0" y="61"/>
                  <a:pt x="6" y="67"/>
                  <a:pt x="18" y="67"/>
                </a:cubicBezTo>
                <a:cubicBezTo>
                  <a:pt x="27" y="67"/>
                  <a:pt x="36" y="63"/>
                  <a:pt x="46" y="56"/>
                </a:cubicBezTo>
                <a:cubicBezTo>
                  <a:pt x="47" y="65"/>
                  <a:pt x="47" y="65"/>
                  <a:pt x="47" y="65"/>
                </a:cubicBezTo>
                <a:cubicBezTo>
                  <a:pt x="60" y="65"/>
                  <a:pt x="60" y="65"/>
                  <a:pt x="60" y="65"/>
                </a:cubicBezTo>
                <a:cubicBezTo>
                  <a:pt x="60" y="0"/>
                  <a:pt x="60" y="0"/>
                  <a:pt x="60" y="0"/>
                </a:cubicBezTo>
                <a:lnTo>
                  <a:pt x="44" y="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84F85F6-28A4-4848-9951-28DD4861D55A}"/>
              </a:ext>
            </a:extLst>
          </p:cNvPr>
          <p:cNvSpPr>
            <a:spLocks/>
          </p:cNvSpPr>
          <p:nvPr/>
        </p:nvSpPr>
        <p:spPr bwMode="auto">
          <a:xfrm>
            <a:off x="577850" y="4848225"/>
            <a:ext cx="106363" cy="163513"/>
          </a:xfrm>
          <a:custGeom>
            <a:avLst/>
            <a:gdLst>
              <a:gd name="T0" fmla="*/ 43 w 61"/>
              <a:gd name="T1" fmla="*/ 92 h 92"/>
              <a:gd name="T2" fmla="*/ 61 w 61"/>
              <a:gd name="T3" fmla="*/ 92 h 92"/>
              <a:gd name="T4" fmla="*/ 41 w 61"/>
              <a:gd name="T5" fmla="*/ 62 h 92"/>
              <a:gd name="T6" fmla="*/ 35 w 61"/>
              <a:gd name="T7" fmla="*/ 56 h 92"/>
              <a:gd name="T8" fmla="*/ 35 w 61"/>
              <a:gd name="T9" fmla="*/ 55 h 92"/>
              <a:gd name="T10" fmla="*/ 41 w 61"/>
              <a:gd name="T11" fmla="*/ 50 h 92"/>
              <a:gd name="T12" fmla="*/ 59 w 61"/>
              <a:gd name="T13" fmla="*/ 27 h 92"/>
              <a:gd name="T14" fmla="*/ 41 w 61"/>
              <a:gd name="T15" fmla="*/ 27 h 92"/>
              <a:gd name="T16" fmla="*/ 23 w 61"/>
              <a:gd name="T17" fmla="*/ 50 h 92"/>
              <a:gd name="T18" fmla="*/ 16 w 61"/>
              <a:gd name="T19" fmla="*/ 50 h 92"/>
              <a:gd name="T20" fmla="*/ 17 w 61"/>
              <a:gd name="T21" fmla="*/ 39 h 92"/>
              <a:gd name="T22" fmla="*/ 17 w 61"/>
              <a:gd name="T23" fmla="*/ 0 h 92"/>
              <a:gd name="T24" fmla="*/ 0 w 61"/>
              <a:gd name="T25" fmla="*/ 0 h 92"/>
              <a:gd name="T26" fmla="*/ 0 w 61"/>
              <a:gd name="T27" fmla="*/ 92 h 92"/>
              <a:gd name="T28" fmla="*/ 16 w 61"/>
              <a:gd name="T29" fmla="*/ 92 h 92"/>
              <a:gd name="T30" fmla="*/ 16 w 61"/>
              <a:gd name="T31" fmla="*/ 71 h 92"/>
              <a:gd name="T32" fmla="*/ 16 w 61"/>
              <a:gd name="T33" fmla="*/ 61 h 92"/>
              <a:gd name="T34" fmla="*/ 23 w 61"/>
              <a:gd name="T35" fmla="*/ 61 h 92"/>
              <a:gd name="T36" fmla="*/ 43 w 61"/>
              <a:gd name="T37" fmla="*/ 92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1" h="92">
                <a:moveTo>
                  <a:pt x="43" y="92"/>
                </a:moveTo>
                <a:cubicBezTo>
                  <a:pt x="61" y="92"/>
                  <a:pt x="61" y="92"/>
                  <a:pt x="61" y="92"/>
                </a:cubicBezTo>
                <a:cubicBezTo>
                  <a:pt x="41" y="62"/>
                  <a:pt x="41" y="62"/>
                  <a:pt x="41" y="62"/>
                </a:cubicBezTo>
                <a:cubicBezTo>
                  <a:pt x="39" y="59"/>
                  <a:pt x="37" y="57"/>
                  <a:pt x="35" y="56"/>
                </a:cubicBezTo>
                <a:cubicBezTo>
                  <a:pt x="35" y="55"/>
                  <a:pt x="35" y="55"/>
                  <a:pt x="35" y="55"/>
                </a:cubicBezTo>
                <a:cubicBezTo>
                  <a:pt x="37" y="54"/>
                  <a:pt x="39" y="52"/>
                  <a:pt x="41" y="50"/>
                </a:cubicBezTo>
                <a:cubicBezTo>
                  <a:pt x="59" y="27"/>
                  <a:pt x="59" y="27"/>
                  <a:pt x="59" y="27"/>
                </a:cubicBezTo>
                <a:cubicBezTo>
                  <a:pt x="41" y="27"/>
                  <a:pt x="41" y="27"/>
                  <a:pt x="41" y="27"/>
                </a:cubicBezTo>
                <a:cubicBezTo>
                  <a:pt x="23" y="50"/>
                  <a:pt x="23" y="50"/>
                  <a:pt x="23" y="50"/>
                </a:cubicBezTo>
                <a:cubicBezTo>
                  <a:pt x="16" y="50"/>
                  <a:pt x="16" y="50"/>
                  <a:pt x="16" y="50"/>
                </a:cubicBezTo>
                <a:cubicBezTo>
                  <a:pt x="16" y="47"/>
                  <a:pt x="17" y="43"/>
                  <a:pt x="17" y="39"/>
                </a:cubicBezTo>
                <a:cubicBezTo>
                  <a:pt x="17" y="0"/>
                  <a:pt x="17" y="0"/>
                  <a:pt x="1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92"/>
                  <a:pt x="0" y="92"/>
                  <a:pt x="0" y="92"/>
                </a:cubicBezTo>
                <a:cubicBezTo>
                  <a:pt x="16" y="92"/>
                  <a:pt x="16" y="92"/>
                  <a:pt x="16" y="92"/>
                </a:cubicBezTo>
                <a:cubicBezTo>
                  <a:pt x="16" y="71"/>
                  <a:pt x="16" y="71"/>
                  <a:pt x="16" y="71"/>
                </a:cubicBezTo>
                <a:cubicBezTo>
                  <a:pt x="16" y="69"/>
                  <a:pt x="16" y="65"/>
                  <a:pt x="16" y="61"/>
                </a:cubicBezTo>
                <a:cubicBezTo>
                  <a:pt x="23" y="61"/>
                  <a:pt x="23" y="61"/>
                  <a:pt x="23" y="61"/>
                </a:cubicBezTo>
                <a:lnTo>
                  <a:pt x="43" y="92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0CE8A3A0-48D7-4554-979E-FA953B73671B}"/>
              </a:ext>
            </a:extLst>
          </p:cNvPr>
          <p:cNvSpPr>
            <a:spLocks noEditPoints="1"/>
          </p:cNvSpPr>
          <p:nvPr/>
        </p:nvSpPr>
        <p:spPr bwMode="auto">
          <a:xfrm>
            <a:off x="681038" y="4892675"/>
            <a:ext cx="107950" cy="122238"/>
          </a:xfrm>
          <a:custGeom>
            <a:avLst/>
            <a:gdLst>
              <a:gd name="T0" fmla="*/ 61 w 61"/>
              <a:gd name="T1" fmla="*/ 23 h 69"/>
              <a:gd name="T2" fmla="*/ 54 w 61"/>
              <a:gd name="T3" fmla="*/ 6 h 69"/>
              <a:gd name="T4" fmla="*/ 31 w 61"/>
              <a:gd name="T5" fmla="*/ 0 h 69"/>
              <a:gd name="T6" fmla="*/ 7 w 61"/>
              <a:gd name="T7" fmla="*/ 8 h 69"/>
              <a:gd name="T8" fmla="*/ 0 w 61"/>
              <a:gd name="T9" fmla="*/ 34 h 69"/>
              <a:gd name="T10" fmla="*/ 7 w 61"/>
              <a:gd name="T11" fmla="*/ 61 h 69"/>
              <a:gd name="T12" fmla="*/ 32 w 61"/>
              <a:gd name="T13" fmla="*/ 69 h 69"/>
              <a:gd name="T14" fmla="*/ 59 w 61"/>
              <a:gd name="T15" fmla="*/ 64 h 69"/>
              <a:gd name="T16" fmla="*/ 58 w 61"/>
              <a:gd name="T17" fmla="*/ 54 h 69"/>
              <a:gd name="T18" fmla="*/ 34 w 61"/>
              <a:gd name="T19" fmla="*/ 55 h 69"/>
              <a:gd name="T20" fmla="*/ 22 w 61"/>
              <a:gd name="T21" fmla="*/ 53 h 69"/>
              <a:gd name="T22" fmla="*/ 17 w 61"/>
              <a:gd name="T23" fmla="*/ 41 h 69"/>
              <a:gd name="T24" fmla="*/ 44 w 61"/>
              <a:gd name="T25" fmla="*/ 41 h 69"/>
              <a:gd name="T26" fmla="*/ 61 w 61"/>
              <a:gd name="T27" fmla="*/ 23 h 69"/>
              <a:gd name="T28" fmla="*/ 45 w 61"/>
              <a:gd name="T29" fmla="*/ 22 h 69"/>
              <a:gd name="T30" fmla="*/ 39 w 61"/>
              <a:gd name="T31" fmla="*/ 30 h 69"/>
              <a:gd name="T32" fmla="*/ 17 w 61"/>
              <a:gd name="T33" fmla="*/ 30 h 69"/>
              <a:gd name="T34" fmla="*/ 20 w 61"/>
              <a:gd name="T35" fmla="*/ 16 h 69"/>
              <a:gd name="T36" fmla="*/ 32 w 61"/>
              <a:gd name="T37" fmla="*/ 13 h 69"/>
              <a:gd name="T38" fmla="*/ 42 w 61"/>
              <a:gd name="T39" fmla="*/ 15 h 69"/>
              <a:gd name="T40" fmla="*/ 45 w 61"/>
              <a:gd name="T41" fmla="*/ 22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69">
                <a:moveTo>
                  <a:pt x="61" y="23"/>
                </a:moveTo>
                <a:cubicBezTo>
                  <a:pt x="61" y="15"/>
                  <a:pt x="59" y="9"/>
                  <a:pt x="54" y="6"/>
                </a:cubicBezTo>
                <a:cubicBezTo>
                  <a:pt x="49" y="2"/>
                  <a:pt x="42" y="0"/>
                  <a:pt x="31" y="0"/>
                </a:cubicBezTo>
                <a:cubicBezTo>
                  <a:pt x="20" y="0"/>
                  <a:pt x="12" y="3"/>
                  <a:pt x="7" y="8"/>
                </a:cubicBezTo>
                <a:cubicBezTo>
                  <a:pt x="2" y="13"/>
                  <a:pt x="0" y="22"/>
                  <a:pt x="0" y="34"/>
                </a:cubicBezTo>
                <a:cubicBezTo>
                  <a:pt x="0" y="47"/>
                  <a:pt x="2" y="55"/>
                  <a:pt x="7" y="61"/>
                </a:cubicBezTo>
                <a:cubicBezTo>
                  <a:pt x="12" y="66"/>
                  <a:pt x="21" y="69"/>
                  <a:pt x="32" y="69"/>
                </a:cubicBezTo>
                <a:cubicBezTo>
                  <a:pt x="44" y="69"/>
                  <a:pt x="53" y="67"/>
                  <a:pt x="59" y="64"/>
                </a:cubicBezTo>
                <a:cubicBezTo>
                  <a:pt x="58" y="54"/>
                  <a:pt x="58" y="54"/>
                  <a:pt x="58" y="54"/>
                </a:cubicBezTo>
                <a:cubicBezTo>
                  <a:pt x="49" y="55"/>
                  <a:pt x="41" y="55"/>
                  <a:pt x="34" y="55"/>
                </a:cubicBezTo>
                <a:cubicBezTo>
                  <a:pt x="29" y="55"/>
                  <a:pt x="24" y="54"/>
                  <a:pt x="22" y="53"/>
                </a:cubicBezTo>
                <a:cubicBezTo>
                  <a:pt x="19" y="51"/>
                  <a:pt x="18" y="47"/>
                  <a:pt x="17" y="41"/>
                </a:cubicBezTo>
                <a:cubicBezTo>
                  <a:pt x="44" y="41"/>
                  <a:pt x="44" y="41"/>
                  <a:pt x="44" y="41"/>
                </a:cubicBezTo>
                <a:cubicBezTo>
                  <a:pt x="55" y="41"/>
                  <a:pt x="61" y="35"/>
                  <a:pt x="61" y="23"/>
                </a:cubicBezTo>
                <a:moveTo>
                  <a:pt x="45" y="22"/>
                </a:moveTo>
                <a:cubicBezTo>
                  <a:pt x="45" y="27"/>
                  <a:pt x="43" y="30"/>
                  <a:pt x="39" y="30"/>
                </a:cubicBezTo>
                <a:cubicBezTo>
                  <a:pt x="17" y="30"/>
                  <a:pt x="17" y="30"/>
                  <a:pt x="17" y="30"/>
                </a:cubicBezTo>
                <a:cubicBezTo>
                  <a:pt x="17" y="23"/>
                  <a:pt x="18" y="19"/>
                  <a:pt x="20" y="16"/>
                </a:cubicBezTo>
                <a:cubicBezTo>
                  <a:pt x="22" y="14"/>
                  <a:pt x="26" y="13"/>
                  <a:pt x="32" y="13"/>
                </a:cubicBezTo>
                <a:cubicBezTo>
                  <a:pt x="37" y="13"/>
                  <a:pt x="40" y="13"/>
                  <a:pt x="42" y="15"/>
                </a:cubicBezTo>
                <a:cubicBezTo>
                  <a:pt x="44" y="16"/>
                  <a:pt x="45" y="19"/>
                  <a:pt x="45" y="22"/>
                </a:cubicBezTo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10432F5-B871-47DC-9DA3-A3EDE0F4F587}"/>
              </a:ext>
            </a:extLst>
          </p:cNvPr>
          <p:cNvSpPr>
            <a:spLocks noEditPoints="1"/>
          </p:cNvSpPr>
          <p:nvPr/>
        </p:nvSpPr>
        <p:spPr bwMode="auto">
          <a:xfrm>
            <a:off x="623888" y="4676775"/>
            <a:ext cx="219075" cy="204788"/>
          </a:xfrm>
          <a:custGeom>
            <a:avLst/>
            <a:gdLst>
              <a:gd name="T0" fmla="*/ 65 w 125"/>
              <a:gd name="T1" fmla="*/ 1 h 116"/>
              <a:gd name="T2" fmla="*/ 0 w 125"/>
              <a:gd name="T3" fmla="*/ 44 h 116"/>
              <a:gd name="T4" fmla="*/ 13 w 125"/>
              <a:gd name="T5" fmla="*/ 76 h 116"/>
              <a:gd name="T6" fmla="*/ 39 w 125"/>
              <a:gd name="T7" fmla="*/ 91 h 116"/>
              <a:gd name="T8" fmla="*/ 39 w 125"/>
              <a:gd name="T9" fmla="*/ 91 h 116"/>
              <a:gd name="T10" fmla="*/ 39 w 125"/>
              <a:gd name="T11" fmla="*/ 92 h 116"/>
              <a:gd name="T12" fmla="*/ 39 w 125"/>
              <a:gd name="T13" fmla="*/ 92 h 116"/>
              <a:gd name="T14" fmla="*/ 21 w 125"/>
              <a:gd name="T15" fmla="*/ 116 h 116"/>
              <a:gd name="T16" fmla="*/ 30 w 125"/>
              <a:gd name="T17" fmla="*/ 116 h 116"/>
              <a:gd name="T18" fmla="*/ 66 w 125"/>
              <a:gd name="T19" fmla="*/ 95 h 116"/>
              <a:gd name="T20" fmla="*/ 124 w 125"/>
              <a:gd name="T21" fmla="*/ 49 h 116"/>
              <a:gd name="T22" fmla="*/ 65 w 125"/>
              <a:gd name="T23" fmla="*/ 1 h 116"/>
              <a:gd name="T24" fmla="*/ 82 w 125"/>
              <a:gd name="T25" fmla="*/ 77 h 116"/>
              <a:gd name="T26" fmla="*/ 52 w 125"/>
              <a:gd name="T27" fmla="*/ 85 h 116"/>
              <a:gd name="T28" fmla="*/ 70 w 125"/>
              <a:gd name="T29" fmla="*/ 56 h 116"/>
              <a:gd name="T30" fmla="*/ 68 w 125"/>
              <a:gd name="T31" fmla="*/ 56 h 116"/>
              <a:gd name="T32" fmla="*/ 41 w 125"/>
              <a:gd name="T33" fmla="*/ 83 h 116"/>
              <a:gd name="T34" fmla="*/ 32 w 125"/>
              <a:gd name="T35" fmla="*/ 78 h 116"/>
              <a:gd name="T36" fmla="*/ 35 w 125"/>
              <a:gd name="T37" fmla="*/ 29 h 116"/>
              <a:gd name="T38" fmla="*/ 75 w 125"/>
              <a:gd name="T39" fmla="*/ 19 h 116"/>
              <a:gd name="T40" fmla="*/ 99 w 125"/>
              <a:gd name="T41" fmla="*/ 16 h 116"/>
              <a:gd name="T42" fmla="*/ 82 w 125"/>
              <a:gd name="T43" fmla="*/ 77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25" h="116">
                <a:moveTo>
                  <a:pt x="65" y="1"/>
                </a:moveTo>
                <a:cubicBezTo>
                  <a:pt x="30" y="0"/>
                  <a:pt x="1" y="19"/>
                  <a:pt x="0" y="44"/>
                </a:cubicBezTo>
                <a:cubicBezTo>
                  <a:pt x="0" y="56"/>
                  <a:pt x="3" y="67"/>
                  <a:pt x="13" y="76"/>
                </a:cubicBezTo>
                <a:cubicBezTo>
                  <a:pt x="26" y="89"/>
                  <a:pt x="39" y="91"/>
                  <a:pt x="39" y="91"/>
                </a:cubicBezTo>
                <a:cubicBezTo>
                  <a:pt x="39" y="91"/>
                  <a:pt x="39" y="91"/>
                  <a:pt x="39" y="91"/>
                </a:cubicBezTo>
                <a:cubicBezTo>
                  <a:pt x="39" y="92"/>
                  <a:pt x="39" y="92"/>
                  <a:pt x="39" y="92"/>
                </a:cubicBezTo>
                <a:cubicBezTo>
                  <a:pt x="39" y="92"/>
                  <a:pt x="39" y="92"/>
                  <a:pt x="39" y="92"/>
                </a:cubicBezTo>
                <a:cubicBezTo>
                  <a:pt x="38" y="93"/>
                  <a:pt x="21" y="116"/>
                  <a:pt x="21" y="116"/>
                </a:cubicBezTo>
                <a:cubicBezTo>
                  <a:pt x="30" y="116"/>
                  <a:pt x="30" y="116"/>
                  <a:pt x="30" y="116"/>
                </a:cubicBezTo>
                <a:cubicBezTo>
                  <a:pt x="39" y="109"/>
                  <a:pt x="60" y="95"/>
                  <a:pt x="66" y="95"/>
                </a:cubicBezTo>
                <a:cubicBezTo>
                  <a:pt x="104" y="94"/>
                  <a:pt x="124" y="70"/>
                  <a:pt x="124" y="49"/>
                </a:cubicBezTo>
                <a:cubicBezTo>
                  <a:pt x="125" y="24"/>
                  <a:pt x="100" y="3"/>
                  <a:pt x="65" y="1"/>
                </a:cubicBezTo>
                <a:close/>
                <a:moveTo>
                  <a:pt x="82" y="77"/>
                </a:moveTo>
                <a:cubicBezTo>
                  <a:pt x="74" y="83"/>
                  <a:pt x="62" y="86"/>
                  <a:pt x="52" y="85"/>
                </a:cubicBezTo>
                <a:cubicBezTo>
                  <a:pt x="60" y="71"/>
                  <a:pt x="70" y="56"/>
                  <a:pt x="70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5" y="59"/>
                  <a:pt x="52" y="69"/>
                  <a:pt x="41" y="83"/>
                </a:cubicBezTo>
                <a:cubicBezTo>
                  <a:pt x="37" y="82"/>
                  <a:pt x="34" y="80"/>
                  <a:pt x="32" y="78"/>
                </a:cubicBezTo>
                <a:cubicBezTo>
                  <a:pt x="17" y="65"/>
                  <a:pt x="20" y="41"/>
                  <a:pt x="35" y="29"/>
                </a:cubicBezTo>
                <a:cubicBezTo>
                  <a:pt x="47" y="19"/>
                  <a:pt x="62" y="19"/>
                  <a:pt x="75" y="19"/>
                </a:cubicBezTo>
                <a:cubicBezTo>
                  <a:pt x="89" y="19"/>
                  <a:pt x="99" y="16"/>
                  <a:pt x="99" y="16"/>
                </a:cubicBezTo>
                <a:cubicBezTo>
                  <a:pt x="99" y="16"/>
                  <a:pt x="108" y="56"/>
                  <a:pt x="82" y="77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/>
          <a:lstStyle/>
          <a:p>
            <a:pPr eaLnBrk="1" hangingPunct="1">
              <a:defRPr/>
            </a:pPr>
            <a:endParaRPr lang="fi-FI"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5" name="Picture 2" descr="C:\Essi yleiset\LUKE töitä\Powerpoint-pohjat\Esityspohja 2019\c_natural_resources_grey.png">
            <a:extLst>
              <a:ext uri="{FF2B5EF4-FFF2-40B4-BE49-F238E27FC236}">
                <a16:creationId xmlns:a16="http://schemas.microsoft.com/office/drawing/2014/main" id="{93891B32-FD8A-4C9D-AFF5-C16984D59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4899025"/>
            <a:ext cx="22193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48E21B-BE18-49FD-82BB-EC27E20C7CBB}"/>
              </a:ext>
            </a:extLst>
          </p:cNvPr>
          <p:cNvCxnSpPr/>
          <p:nvPr/>
        </p:nvCxnSpPr>
        <p:spPr>
          <a:xfrm>
            <a:off x="7005638" y="4814888"/>
            <a:ext cx="0" cy="325437"/>
          </a:xfrm>
          <a:prstGeom prst="line">
            <a:avLst/>
          </a:prstGeom>
          <a:ln w="12700"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EF474CD-4088-4CFA-818B-E491286710E8}"/>
              </a:ext>
            </a:extLst>
          </p:cNvPr>
          <p:cNvSpPr txBox="1">
            <a:spLocks/>
          </p:cNvSpPr>
          <p:nvPr/>
        </p:nvSpPr>
        <p:spPr>
          <a:xfrm>
            <a:off x="7054850" y="4826000"/>
            <a:ext cx="447675" cy="215900"/>
          </a:xfrm>
          <a:prstGeom prst="rect">
            <a:avLst/>
          </a:prstGeom>
        </p:spPr>
        <p:txBody>
          <a:bodyPr bIns="0" anchor="b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 eaLnBrk="1" hangingPunct="1">
              <a:defRPr/>
            </a:pPr>
            <a:fld id="{F934278A-53EA-41B4-B8E4-192245D62035}" type="slidenum">
              <a:rPr lang="en-US" smtClean="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eaLnBrk="1" hangingPunct="1">
                <a:defRPr/>
              </a:pPr>
              <a:t>‹#›</a:t>
            </a:fld>
            <a:endParaRPr lang="en-US" dirty="0">
              <a:solidFill>
                <a:schemeClr val="bg1">
                  <a:lumMod val="6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Date Placeholder 2">
            <a:extLst>
              <a:ext uri="{FF2B5EF4-FFF2-40B4-BE49-F238E27FC236}">
                <a16:creationId xmlns:a16="http://schemas.microsoft.com/office/drawing/2014/main" id="{32760E76-5C8C-4300-97E5-DBF393A7FE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54738" y="4843463"/>
            <a:ext cx="809625" cy="198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r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69E9F629-2BE6-4020-BA3B-E4AA0979EE66}" type="datetime1">
              <a:rPr lang="fi-FI"/>
              <a:pPr>
                <a:defRPr/>
              </a:pPr>
              <a:t>1.6.2022</a:t>
            </a:fld>
            <a:endParaRPr lang="fi-FI" dirty="0"/>
          </a:p>
        </p:txBody>
      </p:sp>
      <p:sp>
        <p:nvSpPr>
          <p:cNvPr id="15" name="Footer Placeholder 3">
            <a:extLst>
              <a:ext uri="{FF2B5EF4-FFF2-40B4-BE49-F238E27FC236}">
                <a16:creationId xmlns:a16="http://schemas.microsoft.com/office/drawing/2014/main" id="{E474EA6B-E7DE-46ED-9FE1-E431D09C2E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59138" y="4589463"/>
            <a:ext cx="2852737" cy="452437"/>
          </a:xfrm>
          <a:prstGeom prst="rect">
            <a:avLst/>
          </a:prstGeom>
        </p:spPr>
        <p:txBody>
          <a:bodyPr vert="horz" lIns="91440" tIns="45720" rIns="91440" bIns="0" rtlCol="0" anchor="b" anchorCtr="0"/>
          <a:lstStyle>
            <a:lvl1pPr algn="l" eaLnBrk="1" hangingPunct="1">
              <a:defRPr sz="1000">
                <a:solidFill>
                  <a:schemeClr val="bg1">
                    <a:lumMod val="6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0" r:id="rId1"/>
    <p:sldLayoutId id="2147484771" r:id="rId2"/>
    <p:sldLayoutId id="2147484772" r:id="rId3"/>
    <p:sldLayoutId id="2147484773" r:id="rId4"/>
    <p:sldLayoutId id="2147484774" r:id="rId5"/>
    <p:sldLayoutId id="2147484775" r:id="rId6"/>
    <p:sldLayoutId id="2147484776" r:id="rId7"/>
    <p:sldLayoutId id="2147484777" r:id="rId8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2">
            <a:extLst>
              <a:ext uri="{FF2B5EF4-FFF2-40B4-BE49-F238E27FC236}">
                <a16:creationId xmlns:a16="http://schemas.microsoft.com/office/drawing/2014/main" id="{10C6B8C2-77C5-4AE3-82FA-6CFAE3B856A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44488" y="4665663"/>
            <a:ext cx="498475" cy="338137"/>
            <a:chOff x="343996" y="4687773"/>
            <a:chExt cx="499235" cy="337242"/>
          </a:xfrm>
        </p:grpSpPr>
        <p:sp>
          <p:nvSpPr>
            <p:cNvPr id="3076" name="Freeform 5">
              <a:extLst>
                <a:ext uri="{FF2B5EF4-FFF2-40B4-BE49-F238E27FC236}">
                  <a16:creationId xmlns:a16="http://schemas.microsoft.com/office/drawing/2014/main" id="{098667A9-6321-4E69-A9E1-6CBB17B49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996" y="4859339"/>
              <a:ext cx="100142" cy="162730"/>
            </a:xfrm>
            <a:custGeom>
              <a:avLst/>
              <a:gdLst>
                <a:gd name="T0" fmla="*/ 0 w 57"/>
                <a:gd name="T1" fmla="*/ 0 h 92"/>
                <a:gd name="T2" fmla="*/ 0 w 57"/>
                <a:gd name="T3" fmla="*/ 2147483646 h 92"/>
                <a:gd name="T4" fmla="*/ 2147483646 w 57"/>
                <a:gd name="T5" fmla="*/ 2147483646 h 92"/>
                <a:gd name="T6" fmla="*/ 2147483646 w 57"/>
                <a:gd name="T7" fmla="*/ 2147483646 h 92"/>
                <a:gd name="T8" fmla="*/ 2147483646 w 57"/>
                <a:gd name="T9" fmla="*/ 2147483646 h 92"/>
                <a:gd name="T10" fmla="*/ 2147483646 w 57"/>
                <a:gd name="T11" fmla="*/ 2147483646 h 92"/>
                <a:gd name="T12" fmla="*/ 2147483646 w 57"/>
                <a:gd name="T13" fmla="*/ 2147483646 h 92"/>
                <a:gd name="T14" fmla="*/ 2147483646 w 57"/>
                <a:gd name="T15" fmla="*/ 2147483646 h 92"/>
                <a:gd name="T16" fmla="*/ 2147483646 w 57"/>
                <a:gd name="T17" fmla="*/ 0 h 92"/>
                <a:gd name="T18" fmla="*/ 0 w 57"/>
                <a:gd name="T19" fmla="*/ 0 h 9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57" h="92">
                  <a:moveTo>
                    <a:pt x="0" y="0"/>
                  </a:moveTo>
                  <a:cubicBezTo>
                    <a:pt x="0" y="73"/>
                    <a:pt x="0" y="73"/>
                    <a:pt x="0" y="73"/>
                  </a:cubicBezTo>
                  <a:cubicBezTo>
                    <a:pt x="0" y="86"/>
                    <a:pt x="7" y="92"/>
                    <a:pt x="21" y="92"/>
                  </a:cubicBezTo>
                  <a:cubicBezTo>
                    <a:pt x="36" y="92"/>
                    <a:pt x="48" y="92"/>
                    <a:pt x="57" y="91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24" y="78"/>
                    <a:pt x="24" y="78"/>
                    <a:pt x="24" y="78"/>
                  </a:cubicBezTo>
                  <a:cubicBezTo>
                    <a:pt x="22" y="78"/>
                    <a:pt x="19" y="78"/>
                    <a:pt x="18" y="76"/>
                  </a:cubicBezTo>
                  <a:cubicBezTo>
                    <a:pt x="17" y="75"/>
                    <a:pt x="17" y="73"/>
                    <a:pt x="17" y="71"/>
                  </a:cubicBezTo>
                  <a:cubicBezTo>
                    <a:pt x="17" y="0"/>
                    <a:pt x="17" y="0"/>
                    <a:pt x="1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77" name="Freeform 6">
              <a:extLst>
                <a:ext uri="{FF2B5EF4-FFF2-40B4-BE49-F238E27FC236}">
                  <a16:creationId xmlns:a16="http://schemas.microsoft.com/office/drawing/2014/main" id="{B29E806F-9CE9-4618-A971-DA8CC553C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01" y="4906465"/>
              <a:ext cx="105296" cy="118550"/>
            </a:xfrm>
            <a:custGeom>
              <a:avLst/>
              <a:gdLst>
                <a:gd name="T0" fmla="*/ 2147483646 w 60"/>
                <a:gd name="T1" fmla="*/ 0 h 67"/>
                <a:gd name="T2" fmla="*/ 2147483646 w 60"/>
                <a:gd name="T3" fmla="*/ 2147483646 h 67"/>
                <a:gd name="T4" fmla="*/ 2147483646 w 60"/>
                <a:gd name="T5" fmla="*/ 2147483646 h 67"/>
                <a:gd name="T6" fmla="*/ 2147483646 w 60"/>
                <a:gd name="T7" fmla="*/ 2147483646 h 67"/>
                <a:gd name="T8" fmla="*/ 2147483646 w 60"/>
                <a:gd name="T9" fmla="*/ 2147483646 h 67"/>
                <a:gd name="T10" fmla="*/ 2147483646 w 60"/>
                <a:gd name="T11" fmla="*/ 0 h 67"/>
                <a:gd name="T12" fmla="*/ 0 w 60"/>
                <a:gd name="T13" fmla="*/ 0 h 67"/>
                <a:gd name="T14" fmla="*/ 0 w 60"/>
                <a:gd name="T15" fmla="*/ 2147483646 h 67"/>
                <a:gd name="T16" fmla="*/ 2147483646 w 60"/>
                <a:gd name="T17" fmla="*/ 2147483646 h 67"/>
                <a:gd name="T18" fmla="*/ 2147483646 w 60"/>
                <a:gd name="T19" fmla="*/ 2147483646 h 67"/>
                <a:gd name="T20" fmla="*/ 2147483646 w 60"/>
                <a:gd name="T21" fmla="*/ 2147483646 h 67"/>
                <a:gd name="T22" fmla="*/ 2147483646 w 60"/>
                <a:gd name="T23" fmla="*/ 2147483646 h 67"/>
                <a:gd name="T24" fmla="*/ 2147483646 w 60"/>
                <a:gd name="T25" fmla="*/ 0 h 67"/>
                <a:gd name="T26" fmla="*/ 2147483646 w 60"/>
                <a:gd name="T27" fmla="*/ 0 h 67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60" h="67">
                  <a:moveTo>
                    <a:pt x="44" y="0"/>
                  </a:moveTo>
                  <a:cubicBezTo>
                    <a:pt x="44" y="46"/>
                    <a:pt x="44" y="46"/>
                    <a:pt x="44" y="46"/>
                  </a:cubicBezTo>
                  <a:cubicBezTo>
                    <a:pt x="35" y="51"/>
                    <a:pt x="29" y="53"/>
                    <a:pt x="25" y="53"/>
                  </a:cubicBezTo>
                  <a:cubicBezTo>
                    <a:pt x="21" y="53"/>
                    <a:pt x="19" y="52"/>
                    <a:pt x="18" y="51"/>
                  </a:cubicBezTo>
                  <a:cubicBezTo>
                    <a:pt x="17" y="50"/>
                    <a:pt x="16" y="47"/>
                    <a:pt x="17" y="44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1"/>
                    <a:pt x="6" y="67"/>
                    <a:pt x="18" y="67"/>
                  </a:cubicBezTo>
                  <a:cubicBezTo>
                    <a:pt x="27" y="67"/>
                    <a:pt x="36" y="63"/>
                    <a:pt x="46" y="56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60" y="65"/>
                    <a:pt x="60" y="65"/>
                    <a:pt x="60" y="65"/>
                  </a:cubicBezTo>
                  <a:cubicBezTo>
                    <a:pt x="60" y="0"/>
                    <a:pt x="60" y="0"/>
                    <a:pt x="60" y="0"/>
                  </a:cubicBezTo>
                  <a:lnTo>
                    <a:pt x="44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78" name="Freeform 7">
              <a:extLst>
                <a:ext uri="{FF2B5EF4-FFF2-40B4-BE49-F238E27FC236}">
                  <a16:creationId xmlns:a16="http://schemas.microsoft.com/office/drawing/2014/main" id="{FCA2C475-415B-4EFB-8264-6625B36AD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150" y="4859339"/>
              <a:ext cx="106769" cy="162730"/>
            </a:xfrm>
            <a:custGeom>
              <a:avLst/>
              <a:gdLst>
                <a:gd name="T0" fmla="*/ 2147483646 w 61"/>
                <a:gd name="T1" fmla="*/ 2147483646 h 92"/>
                <a:gd name="T2" fmla="*/ 2147483646 w 61"/>
                <a:gd name="T3" fmla="*/ 2147483646 h 92"/>
                <a:gd name="T4" fmla="*/ 2147483646 w 61"/>
                <a:gd name="T5" fmla="*/ 2147483646 h 92"/>
                <a:gd name="T6" fmla="*/ 2147483646 w 61"/>
                <a:gd name="T7" fmla="*/ 2147483646 h 92"/>
                <a:gd name="T8" fmla="*/ 2147483646 w 61"/>
                <a:gd name="T9" fmla="*/ 2147483646 h 92"/>
                <a:gd name="T10" fmla="*/ 2147483646 w 61"/>
                <a:gd name="T11" fmla="*/ 2147483646 h 92"/>
                <a:gd name="T12" fmla="*/ 2147483646 w 61"/>
                <a:gd name="T13" fmla="*/ 2147483646 h 92"/>
                <a:gd name="T14" fmla="*/ 2147483646 w 61"/>
                <a:gd name="T15" fmla="*/ 2147483646 h 92"/>
                <a:gd name="T16" fmla="*/ 2147483646 w 61"/>
                <a:gd name="T17" fmla="*/ 2147483646 h 92"/>
                <a:gd name="T18" fmla="*/ 2147483646 w 61"/>
                <a:gd name="T19" fmla="*/ 2147483646 h 92"/>
                <a:gd name="T20" fmla="*/ 2147483646 w 61"/>
                <a:gd name="T21" fmla="*/ 2147483646 h 92"/>
                <a:gd name="T22" fmla="*/ 2147483646 w 61"/>
                <a:gd name="T23" fmla="*/ 0 h 92"/>
                <a:gd name="T24" fmla="*/ 0 w 61"/>
                <a:gd name="T25" fmla="*/ 0 h 92"/>
                <a:gd name="T26" fmla="*/ 0 w 61"/>
                <a:gd name="T27" fmla="*/ 2147483646 h 92"/>
                <a:gd name="T28" fmla="*/ 2147483646 w 61"/>
                <a:gd name="T29" fmla="*/ 2147483646 h 92"/>
                <a:gd name="T30" fmla="*/ 2147483646 w 61"/>
                <a:gd name="T31" fmla="*/ 2147483646 h 92"/>
                <a:gd name="T32" fmla="*/ 2147483646 w 61"/>
                <a:gd name="T33" fmla="*/ 2147483646 h 92"/>
                <a:gd name="T34" fmla="*/ 2147483646 w 61"/>
                <a:gd name="T35" fmla="*/ 2147483646 h 92"/>
                <a:gd name="T36" fmla="*/ 2147483646 w 61"/>
                <a:gd name="T37" fmla="*/ 2147483646 h 9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1" h="92">
                  <a:moveTo>
                    <a:pt x="43" y="92"/>
                  </a:moveTo>
                  <a:cubicBezTo>
                    <a:pt x="61" y="92"/>
                    <a:pt x="61" y="92"/>
                    <a:pt x="61" y="9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39" y="59"/>
                    <a:pt x="37" y="57"/>
                    <a:pt x="35" y="56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7" y="54"/>
                    <a:pt x="39" y="52"/>
                    <a:pt x="41" y="50"/>
                  </a:cubicBezTo>
                  <a:cubicBezTo>
                    <a:pt x="59" y="27"/>
                    <a:pt x="59" y="27"/>
                    <a:pt x="59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16" y="50"/>
                    <a:pt x="16" y="50"/>
                    <a:pt x="16" y="50"/>
                  </a:cubicBezTo>
                  <a:cubicBezTo>
                    <a:pt x="16" y="47"/>
                    <a:pt x="17" y="43"/>
                    <a:pt x="17" y="39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16" y="71"/>
                    <a:pt x="16" y="71"/>
                    <a:pt x="16" y="71"/>
                  </a:cubicBezTo>
                  <a:cubicBezTo>
                    <a:pt x="16" y="69"/>
                    <a:pt x="16" y="65"/>
                    <a:pt x="16" y="61"/>
                  </a:cubicBezTo>
                  <a:cubicBezTo>
                    <a:pt x="23" y="61"/>
                    <a:pt x="23" y="61"/>
                    <a:pt x="23" y="61"/>
                  </a:cubicBezTo>
                  <a:lnTo>
                    <a:pt x="43" y="9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79" name="Freeform 8">
              <a:extLst>
                <a:ext uri="{FF2B5EF4-FFF2-40B4-BE49-F238E27FC236}">
                  <a16:creationId xmlns:a16="http://schemas.microsoft.com/office/drawing/2014/main" id="{8B38423D-9480-4578-969E-A39F586577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1237" y="4903519"/>
              <a:ext cx="107505" cy="121496"/>
            </a:xfrm>
            <a:custGeom>
              <a:avLst/>
              <a:gdLst>
                <a:gd name="T0" fmla="*/ 2147483646 w 61"/>
                <a:gd name="T1" fmla="*/ 2147483646 h 69"/>
                <a:gd name="T2" fmla="*/ 2147483646 w 61"/>
                <a:gd name="T3" fmla="*/ 2147483646 h 69"/>
                <a:gd name="T4" fmla="*/ 2147483646 w 61"/>
                <a:gd name="T5" fmla="*/ 0 h 69"/>
                <a:gd name="T6" fmla="*/ 2147483646 w 61"/>
                <a:gd name="T7" fmla="*/ 2147483646 h 69"/>
                <a:gd name="T8" fmla="*/ 0 w 61"/>
                <a:gd name="T9" fmla="*/ 2147483646 h 69"/>
                <a:gd name="T10" fmla="*/ 2147483646 w 61"/>
                <a:gd name="T11" fmla="*/ 2147483646 h 69"/>
                <a:gd name="T12" fmla="*/ 2147483646 w 61"/>
                <a:gd name="T13" fmla="*/ 2147483646 h 69"/>
                <a:gd name="T14" fmla="*/ 2147483646 w 61"/>
                <a:gd name="T15" fmla="*/ 2147483646 h 69"/>
                <a:gd name="T16" fmla="*/ 2147483646 w 61"/>
                <a:gd name="T17" fmla="*/ 2147483646 h 69"/>
                <a:gd name="T18" fmla="*/ 2147483646 w 61"/>
                <a:gd name="T19" fmla="*/ 2147483646 h 69"/>
                <a:gd name="T20" fmla="*/ 2147483646 w 61"/>
                <a:gd name="T21" fmla="*/ 2147483646 h 69"/>
                <a:gd name="T22" fmla="*/ 2147483646 w 61"/>
                <a:gd name="T23" fmla="*/ 2147483646 h 69"/>
                <a:gd name="T24" fmla="*/ 2147483646 w 61"/>
                <a:gd name="T25" fmla="*/ 2147483646 h 69"/>
                <a:gd name="T26" fmla="*/ 2147483646 w 61"/>
                <a:gd name="T27" fmla="*/ 2147483646 h 69"/>
                <a:gd name="T28" fmla="*/ 2147483646 w 61"/>
                <a:gd name="T29" fmla="*/ 2147483646 h 69"/>
                <a:gd name="T30" fmla="*/ 2147483646 w 61"/>
                <a:gd name="T31" fmla="*/ 2147483646 h 69"/>
                <a:gd name="T32" fmla="*/ 2147483646 w 61"/>
                <a:gd name="T33" fmla="*/ 2147483646 h 69"/>
                <a:gd name="T34" fmla="*/ 2147483646 w 61"/>
                <a:gd name="T35" fmla="*/ 2147483646 h 69"/>
                <a:gd name="T36" fmla="*/ 2147483646 w 61"/>
                <a:gd name="T37" fmla="*/ 2147483646 h 69"/>
                <a:gd name="T38" fmla="*/ 2147483646 w 61"/>
                <a:gd name="T39" fmla="*/ 2147483646 h 69"/>
                <a:gd name="T40" fmla="*/ 2147483646 w 61"/>
                <a:gd name="T41" fmla="*/ 2147483646 h 6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61" h="69">
                  <a:moveTo>
                    <a:pt x="61" y="23"/>
                  </a:moveTo>
                  <a:cubicBezTo>
                    <a:pt x="61" y="15"/>
                    <a:pt x="59" y="9"/>
                    <a:pt x="54" y="6"/>
                  </a:cubicBezTo>
                  <a:cubicBezTo>
                    <a:pt x="49" y="2"/>
                    <a:pt x="42" y="0"/>
                    <a:pt x="31" y="0"/>
                  </a:cubicBezTo>
                  <a:cubicBezTo>
                    <a:pt x="20" y="0"/>
                    <a:pt x="12" y="3"/>
                    <a:pt x="7" y="8"/>
                  </a:cubicBezTo>
                  <a:cubicBezTo>
                    <a:pt x="2" y="13"/>
                    <a:pt x="0" y="22"/>
                    <a:pt x="0" y="34"/>
                  </a:cubicBezTo>
                  <a:cubicBezTo>
                    <a:pt x="0" y="47"/>
                    <a:pt x="2" y="55"/>
                    <a:pt x="7" y="61"/>
                  </a:cubicBezTo>
                  <a:cubicBezTo>
                    <a:pt x="12" y="66"/>
                    <a:pt x="21" y="69"/>
                    <a:pt x="32" y="69"/>
                  </a:cubicBezTo>
                  <a:cubicBezTo>
                    <a:pt x="44" y="69"/>
                    <a:pt x="53" y="67"/>
                    <a:pt x="59" y="64"/>
                  </a:cubicBezTo>
                  <a:cubicBezTo>
                    <a:pt x="58" y="54"/>
                    <a:pt x="58" y="54"/>
                    <a:pt x="58" y="54"/>
                  </a:cubicBezTo>
                  <a:cubicBezTo>
                    <a:pt x="49" y="55"/>
                    <a:pt x="41" y="55"/>
                    <a:pt x="34" y="55"/>
                  </a:cubicBezTo>
                  <a:cubicBezTo>
                    <a:pt x="29" y="55"/>
                    <a:pt x="24" y="54"/>
                    <a:pt x="22" y="53"/>
                  </a:cubicBezTo>
                  <a:cubicBezTo>
                    <a:pt x="19" y="51"/>
                    <a:pt x="18" y="47"/>
                    <a:pt x="17" y="41"/>
                  </a:cubicBezTo>
                  <a:cubicBezTo>
                    <a:pt x="44" y="41"/>
                    <a:pt x="44" y="41"/>
                    <a:pt x="44" y="41"/>
                  </a:cubicBezTo>
                  <a:cubicBezTo>
                    <a:pt x="55" y="41"/>
                    <a:pt x="61" y="35"/>
                    <a:pt x="61" y="23"/>
                  </a:cubicBezTo>
                  <a:moveTo>
                    <a:pt x="45" y="22"/>
                  </a:moveTo>
                  <a:cubicBezTo>
                    <a:pt x="45" y="27"/>
                    <a:pt x="43" y="30"/>
                    <a:pt x="39" y="30"/>
                  </a:cubicBezTo>
                  <a:cubicBezTo>
                    <a:pt x="17" y="30"/>
                    <a:pt x="17" y="30"/>
                    <a:pt x="17" y="30"/>
                  </a:cubicBezTo>
                  <a:cubicBezTo>
                    <a:pt x="17" y="23"/>
                    <a:pt x="18" y="19"/>
                    <a:pt x="20" y="16"/>
                  </a:cubicBezTo>
                  <a:cubicBezTo>
                    <a:pt x="22" y="14"/>
                    <a:pt x="26" y="13"/>
                    <a:pt x="32" y="13"/>
                  </a:cubicBezTo>
                  <a:cubicBezTo>
                    <a:pt x="37" y="13"/>
                    <a:pt x="40" y="13"/>
                    <a:pt x="42" y="15"/>
                  </a:cubicBezTo>
                  <a:cubicBezTo>
                    <a:pt x="44" y="16"/>
                    <a:pt x="45" y="19"/>
                    <a:pt x="45" y="2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  <p:sp>
          <p:nvSpPr>
            <p:cNvPr id="3080" name="Freeform 9">
              <a:extLst>
                <a:ext uri="{FF2B5EF4-FFF2-40B4-BE49-F238E27FC236}">
                  <a16:creationId xmlns:a16="http://schemas.microsoft.com/office/drawing/2014/main" id="{FB139B3E-D548-4405-AE16-61C556AE764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3803" y="4687773"/>
              <a:ext cx="219428" cy="204701"/>
            </a:xfrm>
            <a:custGeom>
              <a:avLst/>
              <a:gdLst>
                <a:gd name="T0" fmla="*/ 2147483646 w 125"/>
                <a:gd name="T1" fmla="*/ 2147483646 h 116"/>
                <a:gd name="T2" fmla="*/ 0 w 125"/>
                <a:gd name="T3" fmla="*/ 2147483646 h 116"/>
                <a:gd name="T4" fmla="*/ 2147483646 w 125"/>
                <a:gd name="T5" fmla="*/ 2147483646 h 116"/>
                <a:gd name="T6" fmla="*/ 2147483646 w 125"/>
                <a:gd name="T7" fmla="*/ 2147483646 h 116"/>
                <a:gd name="T8" fmla="*/ 2147483646 w 125"/>
                <a:gd name="T9" fmla="*/ 2147483646 h 116"/>
                <a:gd name="T10" fmla="*/ 2147483646 w 125"/>
                <a:gd name="T11" fmla="*/ 2147483646 h 116"/>
                <a:gd name="T12" fmla="*/ 2147483646 w 125"/>
                <a:gd name="T13" fmla="*/ 2147483646 h 116"/>
                <a:gd name="T14" fmla="*/ 2147483646 w 125"/>
                <a:gd name="T15" fmla="*/ 2147483646 h 116"/>
                <a:gd name="T16" fmla="*/ 2147483646 w 125"/>
                <a:gd name="T17" fmla="*/ 2147483646 h 116"/>
                <a:gd name="T18" fmla="*/ 2147483646 w 125"/>
                <a:gd name="T19" fmla="*/ 2147483646 h 116"/>
                <a:gd name="T20" fmla="*/ 2147483646 w 125"/>
                <a:gd name="T21" fmla="*/ 2147483646 h 116"/>
                <a:gd name="T22" fmla="*/ 2147483646 w 125"/>
                <a:gd name="T23" fmla="*/ 2147483646 h 116"/>
                <a:gd name="T24" fmla="*/ 2147483646 w 125"/>
                <a:gd name="T25" fmla="*/ 2147483646 h 116"/>
                <a:gd name="T26" fmla="*/ 2147483646 w 125"/>
                <a:gd name="T27" fmla="*/ 2147483646 h 116"/>
                <a:gd name="T28" fmla="*/ 2147483646 w 125"/>
                <a:gd name="T29" fmla="*/ 2147483646 h 116"/>
                <a:gd name="T30" fmla="*/ 2147483646 w 125"/>
                <a:gd name="T31" fmla="*/ 2147483646 h 116"/>
                <a:gd name="T32" fmla="*/ 2147483646 w 125"/>
                <a:gd name="T33" fmla="*/ 2147483646 h 116"/>
                <a:gd name="T34" fmla="*/ 2147483646 w 125"/>
                <a:gd name="T35" fmla="*/ 2147483646 h 116"/>
                <a:gd name="T36" fmla="*/ 2147483646 w 125"/>
                <a:gd name="T37" fmla="*/ 2147483646 h 116"/>
                <a:gd name="T38" fmla="*/ 2147483646 w 125"/>
                <a:gd name="T39" fmla="*/ 2147483646 h 116"/>
                <a:gd name="T40" fmla="*/ 2147483646 w 125"/>
                <a:gd name="T41" fmla="*/ 2147483646 h 116"/>
                <a:gd name="T42" fmla="*/ 2147483646 w 125"/>
                <a:gd name="T43" fmla="*/ 2147483646 h 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25" h="116">
                  <a:moveTo>
                    <a:pt x="65" y="1"/>
                  </a:moveTo>
                  <a:cubicBezTo>
                    <a:pt x="30" y="0"/>
                    <a:pt x="1" y="19"/>
                    <a:pt x="0" y="44"/>
                  </a:cubicBezTo>
                  <a:cubicBezTo>
                    <a:pt x="0" y="56"/>
                    <a:pt x="3" y="67"/>
                    <a:pt x="13" y="76"/>
                  </a:cubicBezTo>
                  <a:cubicBezTo>
                    <a:pt x="26" y="89"/>
                    <a:pt x="39" y="91"/>
                    <a:pt x="39" y="91"/>
                  </a:cubicBezTo>
                  <a:cubicBezTo>
                    <a:pt x="39" y="91"/>
                    <a:pt x="39" y="91"/>
                    <a:pt x="39" y="91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9" y="92"/>
                    <a:pt x="39" y="92"/>
                    <a:pt x="39" y="92"/>
                  </a:cubicBezTo>
                  <a:cubicBezTo>
                    <a:pt x="38" y="93"/>
                    <a:pt x="21" y="116"/>
                    <a:pt x="21" y="116"/>
                  </a:cubicBezTo>
                  <a:cubicBezTo>
                    <a:pt x="30" y="116"/>
                    <a:pt x="30" y="116"/>
                    <a:pt x="30" y="116"/>
                  </a:cubicBezTo>
                  <a:cubicBezTo>
                    <a:pt x="39" y="109"/>
                    <a:pt x="60" y="95"/>
                    <a:pt x="66" y="95"/>
                  </a:cubicBezTo>
                  <a:cubicBezTo>
                    <a:pt x="104" y="94"/>
                    <a:pt x="124" y="70"/>
                    <a:pt x="124" y="49"/>
                  </a:cubicBezTo>
                  <a:cubicBezTo>
                    <a:pt x="125" y="24"/>
                    <a:pt x="100" y="3"/>
                    <a:pt x="65" y="1"/>
                  </a:cubicBezTo>
                  <a:close/>
                  <a:moveTo>
                    <a:pt x="82" y="77"/>
                  </a:moveTo>
                  <a:cubicBezTo>
                    <a:pt x="74" y="83"/>
                    <a:pt x="62" y="86"/>
                    <a:pt x="52" y="85"/>
                  </a:cubicBezTo>
                  <a:cubicBezTo>
                    <a:pt x="60" y="71"/>
                    <a:pt x="70" y="56"/>
                    <a:pt x="70" y="56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65" y="59"/>
                    <a:pt x="52" y="69"/>
                    <a:pt x="41" y="83"/>
                  </a:cubicBezTo>
                  <a:cubicBezTo>
                    <a:pt x="37" y="82"/>
                    <a:pt x="34" y="80"/>
                    <a:pt x="32" y="78"/>
                  </a:cubicBezTo>
                  <a:cubicBezTo>
                    <a:pt x="17" y="65"/>
                    <a:pt x="20" y="41"/>
                    <a:pt x="35" y="29"/>
                  </a:cubicBezTo>
                  <a:cubicBezTo>
                    <a:pt x="47" y="19"/>
                    <a:pt x="62" y="19"/>
                    <a:pt x="75" y="19"/>
                  </a:cubicBezTo>
                  <a:cubicBezTo>
                    <a:pt x="89" y="19"/>
                    <a:pt x="99" y="16"/>
                    <a:pt x="99" y="16"/>
                  </a:cubicBezTo>
                  <a:cubicBezTo>
                    <a:pt x="99" y="16"/>
                    <a:pt x="108" y="56"/>
                    <a:pt x="82" y="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i-FI"/>
            </a:p>
          </p:txBody>
        </p:sp>
      </p:grpSp>
      <p:pic>
        <p:nvPicPr>
          <p:cNvPr id="3075" name="Picture 2" descr="C:\Essi yleiset\LUKE töitä\Powerpoint-pohjat\Esityspohja 2019\c_natural_resources_white.png">
            <a:extLst>
              <a:ext uri="{FF2B5EF4-FFF2-40B4-BE49-F238E27FC236}">
                <a16:creationId xmlns:a16="http://schemas.microsoft.com/office/drawing/2014/main" id="{87D7C2BD-E3B4-4B2C-93DD-2CCB613E7A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513" y="4902200"/>
            <a:ext cx="22193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78" r:id="rId1"/>
    <p:sldLayoutId id="2147484779" r:id="rId2"/>
    <p:sldLayoutId id="2147484780" r:id="rId3"/>
    <p:sldLayoutId id="2147484781" r:id="rId4"/>
    <p:sldLayoutId id="2147484782" r:id="rId5"/>
    <p:sldLayoutId id="2147484783" r:id="rId6"/>
    <p:sldLayoutId id="2147484784" r:id="rId7"/>
    <p:sldLayoutId id="2147484785" r:id="rId8"/>
    <p:sldLayoutId id="2147484786" r:id="rId9"/>
    <p:sldLayoutId id="2147484787" r:id="rId10"/>
    <p:sldLayoutId id="2147484788" r:id="rId11"/>
    <p:sldLayoutId id="2147484789" r:id="rId12"/>
    <p:sldLayoutId id="2147484790" r:id="rId13"/>
    <p:sldLayoutId id="2147484791" r:id="rId14"/>
    <p:sldLayoutId id="2147484792" r:id="rId15"/>
    <p:sldLayoutId id="2147484793" r:id="rId16"/>
    <p:sldLayoutId id="2147484794" r:id="rId17"/>
    <p:sldLayoutId id="2147484795" r:id="rId18"/>
    <p:sldLayoutId id="2147484796" r:id="rId19"/>
    <p:sldLayoutId id="2147484797" r:id="rId20"/>
    <p:sldLayoutId id="2147484798" r:id="rId21"/>
    <p:sldLayoutId id="2147484799" r:id="rId22"/>
    <p:sldLayoutId id="2147484800" r:id="rId23"/>
    <p:sldLayoutId id="2147484801" r:id="rId24"/>
    <p:sldLayoutId id="2147484802" r:id="rId2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6">
            <a:extLst>
              <a:ext uri="{FF2B5EF4-FFF2-40B4-BE49-F238E27FC236}">
                <a16:creationId xmlns:a16="http://schemas.microsoft.com/office/drawing/2014/main" id="{B40D54BF-2C1A-4B4E-89DE-0F447B366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475" y="4025900"/>
            <a:ext cx="1112838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803" r:id="rId1"/>
    <p:sldLayoutId id="2147484804" r:id="rId2"/>
    <p:sldLayoutId id="2147484805" r:id="rId3"/>
    <p:sldLayoutId id="2147484806" r:id="rId4"/>
    <p:sldLayoutId id="2147484807" r:id="rId5"/>
    <p:sldLayoutId id="2147484808" r:id="rId6"/>
    <p:sldLayoutId id="2147484809" r:id="rId7"/>
    <p:sldLayoutId id="2147484810" r:id="rId8"/>
    <p:sldLayoutId id="2147484823" r:id="rId9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811" r:id="rId1"/>
    <p:sldLayoutId id="2147484812" r:id="rId2"/>
    <p:sldLayoutId id="2147484813" r:id="rId3"/>
    <p:sldLayoutId id="2147484814" r:id="rId4"/>
    <p:sldLayoutId id="2147484815" r:id="rId5"/>
    <p:sldLayoutId id="2147484816" r:id="rId6"/>
    <p:sldLayoutId id="2147484817" r:id="rId7"/>
    <p:sldLayoutId id="2147484818" r:id="rId8"/>
    <p:sldLayoutId id="2147484819" r:id="rId9"/>
    <p:sldLayoutId id="2147484820" r:id="rId10"/>
    <p:sldLayoutId id="2147484821" r:id="rId11"/>
    <p:sldLayoutId id="2147484822" r:id="rId12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kern="1200">
          <a:solidFill>
            <a:schemeClr val="accent1"/>
          </a:solidFill>
          <a:latin typeface="Arial"/>
          <a:ea typeface="ＭＳ Ｐゴシック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  <a:cs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600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algn="l" defTabSz="457200" rtl="0" eaLnBrk="0" fontAlgn="base" hangingPunct="0">
        <a:spcBef>
          <a:spcPct val="20000"/>
        </a:spcBef>
        <a:spcAft>
          <a:spcPct val="0"/>
        </a:spcAft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4.xml"/><Relationship Id="rId4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13" Type="http://schemas.openxmlformats.org/officeDocument/2006/relationships/image" Target="../media/image28.sv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Relationship Id="rId6" Type="http://schemas.openxmlformats.org/officeDocument/2006/relationships/image" Target="../media/image15.svg"/><Relationship Id="rId11" Type="http://schemas.openxmlformats.org/officeDocument/2006/relationships/image" Target="../media/image19.svg"/><Relationship Id="rId5" Type="http://schemas.openxmlformats.org/officeDocument/2006/relationships/image" Target="../media/image24.png"/><Relationship Id="rId10" Type="http://schemas.openxmlformats.org/officeDocument/2006/relationships/image" Target="../media/image18.png"/><Relationship Id="rId4" Type="http://schemas.openxmlformats.org/officeDocument/2006/relationships/image" Target="../media/image23.svg"/><Relationship Id="rId9" Type="http://schemas.openxmlformats.org/officeDocument/2006/relationships/image" Target="../media/image26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Otsikko 5">
            <a:extLst>
              <a:ext uri="{FF2B5EF4-FFF2-40B4-BE49-F238E27FC236}">
                <a16:creationId xmlns:a16="http://schemas.microsoft.com/office/drawing/2014/main" id="{7C7ED001-5111-492F-93C8-6F9F0596F4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7663" y="1244600"/>
            <a:ext cx="5807075" cy="2270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dirty="0">
                <a:ea typeface="ＭＳ Ｐゴシック" panose="020B0600070205080204" pitchFamily="34" charset="-128"/>
              </a:rPr>
              <a:t>Hiilikartta TP1: Aineistot ja mallit työkalun pohjana </a:t>
            </a:r>
            <a:br>
              <a:rPr lang="fi-FI" altLang="fi-FI" dirty="0">
                <a:ea typeface="ＭＳ Ｐゴシック" panose="020B0600070205080204" pitchFamily="34" charset="-128"/>
              </a:rPr>
            </a:br>
            <a:endParaRPr lang="fi-FI" altLang="fi-FI" dirty="0">
              <a:ea typeface="ＭＳ Ｐゴシック" panose="020B0600070205080204" pitchFamily="34" charset="-128"/>
            </a:endParaRPr>
          </a:p>
        </p:txBody>
      </p:sp>
      <p:sp>
        <p:nvSpPr>
          <p:cNvPr id="68611" name="Alatunnisteen paikkamerkki 2">
            <a:extLst>
              <a:ext uri="{FF2B5EF4-FFF2-40B4-BE49-F238E27FC236}">
                <a16:creationId xmlns:a16="http://schemas.microsoft.com/office/drawing/2014/main" id="{16431528-EACC-4DA5-8D02-D35A071E2D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fi-FI" altLang="fi-FI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8612" name="Tekstin paikkamerkki 6">
            <a:extLst>
              <a:ext uri="{FF2B5EF4-FFF2-40B4-BE49-F238E27FC236}">
                <a16:creationId xmlns:a16="http://schemas.microsoft.com/office/drawing/2014/main" id="{646ECFC0-BDB7-4F6E-B7E7-F4D7CB0A0F53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347663" y="3019825"/>
            <a:ext cx="5807075" cy="1466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i-FI" altLang="fi-FI" sz="1600" dirty="0" err="1">
                <a:ea typeface="ＭＳ Ｐゴシック" panose="020B0600070205080204" pitchFamily="34" charset="-128"/>
              </a:rPr>
              <a:t>Kick-off</a:t>
            </a:r>
            <a:r>
              <a:rPr lang="fi-FI" altLang="fi-FI" sz="1600" dirty="0">
                <a:ea typeface="ＭＳ Ｐゴシック" panose="020B0600070205080204" pitchFamily="34" charset="-128"/>
              </a:rPr>
              <a:t> 19.4.2022</a:t>
            </a:r>
          </a:p>
          <a:p>
            <a:r>
              <a:rPr lang="fi-FI" altLang="fi-FI" sz="1400" dirty="0">
                <a:ea typeface="ＭＳ Ｐゴシック" panose="020B0600070205080204" pitchFamily="34" charset="-128"/>
              </a:rPr>
              <a:t>Emmi Hilasvuori, </a:t>
            </a:r>
            <a:r>
              <a:rPr lang="fi-FI" sz="1400" dirty="0">
                <a:latin typeface="Arial" panose="020B0604020202020204" pitchFamily="34" charset="0"/>
              </a:rPr>
              <a:t> Henri Honkanen (Luke), Matti Katila (Luke), Jukka-Pekka Myllykangas (Luke), Sampo Pihlainen (Syke)</a:t>
            </a:r>
          </a:p>
          <a:p>
            <a:r>
              <a:rPr lang="fi-FI" sz="1400" dirty="0">
                <a:latin typeface="Arial"/>
                <a:cs typeface="Segoe UI"/>
              </a:rPr>
              <a:t>Antti </a:t>
            </a:r>
            <a:r>
              <a:rPr lang="fi-FI" sz="1400" dirty="0" err="1">
                <a:latin typeface="Arial"/>
                <a:cs typeface="Segoe UI"/>
              </a:rPr>
              <a:t>Rehunen</a:t>
            </a:r>
            <a:r>
              <a:rPr lang="fi-FI" sz="1400" dirty="0">
                <a:latin typeface="Arial"/>
                <a:cs typeface="Segoe UI"/>
              </a:rPr>
              <a:t> (Syke), Hannu Salminen (Luke), Eeva-Maria Tuhkanen (Luke), Antti Wall (Luke)</a:t>
            </a:r>
          </a:p>
          <a:p>
            <a:pPr eaLnBrk="1" hangingPunct="1"/>
            <a:endParaRPr lang="fi-FI" altLang="fi-FI" sz="1600" dirty="0">
              <a:ea typeface="ＭＳ Ｐゴシック" panose="020B0600070205080204" pitchFamily="34" charset="-128"/>
            </a:endParaRPr>
          </a:p>
        </p:txBody>
      </p:sp>
      <p:sp>
        <p:nvSpPr>
          <p:cNvPr id="68613" name="Päivämäärän paikkamerkki 4">
            <a:extLst>
              <a:ext uri="{FF2B5EF4-FFF2-40B4-BE49-F238E27FC236}">
                <a16:creationId xmlns:a16="http://schemas.microsoft.com/office/drawing/2014/main" id="{F0A0D9B5-7440-439B-9805-9DA36B6709D5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8247CBF-6D47-43A3-B353-B439E9999587}" type="datetime1">
              <a:rPr lang="fi-FI" altLang="fi-FI" smtClean="0">
                <a:solidFill>
                  <a:schemeClr val="bg1"/>
                </a:solidFill>
                <a:latin typeface="Segoe UI" panose="020B0502040204020203" pitchFamily="34" charset="0"/>
              </a:rPr>
              <a:pPr/>
              <a:t>1.6.2022</a:t>
            </a:fld>
            <a:endParaRPr lang="fi-FI" altLang="fi-FI">
              <a:solidFill>
                <a:schemeClr val="bg1"/>
              </a:solidFill>
              <a:latin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32459D-DE65-4115-96B5-79E58BF93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Työpaketti 1 tavoite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3CDF088-6EE1-4A0E-B427-74E6491A90C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7011681" cy="3521239"/>
          </a:xfrm>
        </p:spPr>
        <p:txBody>
          <a:bodyPr lIns="91440" tIns="45720" rIns="91440" bIns="45720" anchor="t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400" dirty="0">
                <a:latin typeface="Arial" panose="020B0604020202020204" pitchFamily="34" charset="0"/>
              </a:rPr>
              <a:t>Koota</a:t>
            </a:r>
            <a:r>
              <a:rPr lang="fi-FI" sz="1400" b="0" i="0" dirty="0">
                <a:effectLst/>
                <a:latin typeface="Arial" panose="020B0604020202020204" pitchFamily="34" charset="0"/>
              </a:rPr>
              <a:t> tarvittavat tietoaineistot ja laskennan lähtötiedot työkalua varten.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400" b="0" i="0" dirty="0">
                <a:effectLst/>
                <a:latin typeface="Arial" panose="020B0604020202020204" pitchFamily="34" charset="0"/>
              </a:rPr>
              <a:t>Tehdä kaavoituksen hiilivaikutusta koskeva laskenta.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1400" dirty="0">
                <a:latin typeface="Arial" panose="020B0604020202020204" pitchFamily="34" charset="0"/>
              </a:rPr>
              <a:t>T</a:t>
            </a:r>
            <a:r>
              <a:rPr lang="fi-FI" sz="1400" b="0" i="0" dirty="0">
                <a:effectLst/>
                <a:latin typeface="Arial" panose="020B0604020202020204" pitchFamily="34" charset="0"/>
              </a:rPr>
              <a:t>oimia asiantuntijana hiililaskennan osalta.</a:t>
            </a:r>
          </a:p>
          <a:p>
            <a:endParaRPr lang="fi-FI" sz="1400" dirty="0">
              <a:latin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Työryhmä: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Emmi Hilasvuori (Luke)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Henri Honkanen (Luke)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Matti Katila (Luke)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Jukka-Pekka Myllykangas (Luke)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Sampo Pihlainen (Syke)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Antti Rehunen (Syke)</a:t>
            </a: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Hannu Salminen (Luke)</a:t>
            </a:r>
          </a:p>
          <a:p>
            <a:pPr marL="457200" lvl="1" indent="0">
              <a:buNone/>
            </a:pPr>
            <a:r>
              <a:rPr lang="fi-FI" sz="1400">
                <a:latin typeface="Arial"/>
                <a:cs typeface="Segoe UI"/>
              </a:rPr>
              <a:t>Eeva-Maria Tuhkanen (Luke)</a:t>
            </a:r>
            <a:endParaRPr lang="fi-FI" sz="1400" dirty="0">
              <a:latin typeface="Arial"/>
              <a:cs typeface="Segoe UI"/>
            </a:endParaRPr>
          </a:p>
          <a:p>
            <a:pPr marL="457200" lvl="1" indent="0">
              <a:buNone/>
            </a:pPr>
            <a:r>
              <a:rPr lang="fi-FI" sz="1400" dirty="0">
                <a:latin typeface="Arial" panose="020B0604020202020204" pitchFamily="34" charset="0"/>
              </a:rPr>
              <a:t>Antti Wall (Luke)</a:t>
            </a:r>
          </a:p>
          <a:p>
            <a:endParaRPr lang="fi-FI" sz="1400" dirty="0">
              <a:latin typeface="Arial" panose="020B0604020202020204" pitchFamily="34" charset="0"/>
            </a:endParaRPr>
          </a:p>
          <a:p>
            <a:endParaRPr lang="fi-FI" sz="14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85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A1A942-F88F-4B85-8287-F815BF170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Maankäytön muutoksen hiilivaikutus</a:t>
            </a:r>
          </a:p>
        </p:txBody>
      </p:sp>
      <p:pic>
        <p:nvPicPr>
          <p:cNvPr id="519" name="Kuva 518" descr="Kaavio, jossa esitetty maankäytön muutokseen hiilivaikutus">
            <a:extLst>
              <a:ext uri="{FF2B5EF4-FFF2-40B4-BE49-F238E27FC236}">
                <a16:creationId xmlns:a16="http://schemas.microsoft.com/office/drawing/2014/main" id="{0E712F9D-3C48-4921-A8DB-6AC46F6AFA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772" y="1243810"/>
            <a:ext cx="2993290" cy="1246297"/>
          </a:xfrm>
          <a:prstGeom prst="rect">
            <a:avLst/>
          </a:prstGeom>
        </p:spPr>
      </p:pic>
      <p:pic>
        <p:nvPicPr>
          <p:cNvPr id="557" name="Sisällön paikkamerkki 4" descr="Kuusi tasaisella täytöllä">
            <a:extLst>
              <a:ext uri="{FF2B5EF4-FFF2-40B4-BE49-F238E27FC236}">
                <a16:creationId xmlns:a16="http://schemas.microsoft.com/office/drawing/2014/main" id="{E9E0C9FF-446C-4D8C-A970-9C24BEBEF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8004" y="2990002"/>
            <a:ext cx="914400" cy="914400"/>
          </a:xfrm>
          <a:prstGeom prst="rect">
            <a:avLst/>
          </a:prstGeom>
        </p:spPr>
      </p:pic>
      <p:pic>
        <p:nvPicPr>
          <p:cNvPr id="558" name="Sisällön paikkamerkki 4" descr="Kuusi tasaisella täytöllä">
            <a:extLst>
              <a:ext uri="{FF2B5EF4-FFF2-40B4-BE49-F238E27FC236}">
                <a16:creationId xmlns:a16="http://schemas.microsoft.com/office/drawing/2014/main" id="{EC84264F-0235-416B-A094-9BC75D6BD2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10404" y="3142402"/>
            <a:ext cx="914400" cy="914400"/>
          </a:xfrm>
          <a:prstGeom prst="rect">
            <a:avLst/>
          </a:prstGeom>
        </p:spPr>
      </p:pic>
      <p:pic>
        <p:nvPicPr>
          <p:cNvPr id="559" name="Sisällön paikkamerkki 4" descr="Kuusi tasaisella täytöllä">
            <a:extLst>
              <a:ext uri="{FF2B5EF4-FFF2-40B4-BE49-F238E27FC236}">
                <a16:creationId xmlns:a16="http://schemas.microsoft.com/office/drawing/2014/main" id="{CA8888B1-3741-47A6-B0B5-B2F288193A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15204" y="2990002"/>
            <a:ext cx="914400" cy="914400"/>
          </a:xfrm>
          <a:prstGeom prst="rect">
            <a:avLst/>
          </a:prstGeom>
        </p:spPr>
      </p:pic>
      <p:pic>
        <p:nvPicPr>
          <p:cNvPr id="560" name="Sisällön paikkamerkki 4" descr="Kuusi tasaisella täytöllä">
            <a:extLst>
              <a:ext uri="{FF2B5EF4-FFF2-40B4-BE49-F238E27FC236}">
                <a16:creationId xmlns:a16="http://schemas.microsoft.com/office/drawing/2014/main" id="{24041CA2-6F4B-45CA-A8EA-251DD662A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72404" y="3142402"/>
            <a:ext cx="914400" cy="914400"/>
          </a:xfrm>
          <a:prstGeom prst="rect">
            <a:avLst/>
          </a:prstGeom>
        </p:spPr>
      </p:pic>
      <p:sp>
        <p:nvSpPr>
          <p:cNvPr id="561" name="Suorakulmio: Pyöristetyt kulmat 560">
            <a:extLst>
              <a:ext uri="{FF2B5EF4-FFF2-40B4-BE49-F238E27FC236}">
                <a16:creationId xmlns:a16="http://schemas.microsoft.com/office/drawing/2014/main" id="{3D18ABE4-B082-4123-861C-A0B803DA8751}"/>
              </a:ext>
            </a:extLst>
          </p:cNvPr>
          <p:cNvSpPr/>
          <p:nvPr/>
        </p:nvSpPr>
        <p:spPr>
          <a:xfrm>
            <a:off x="901093" y="2875068"/>
            <a:ext cx="1533311" cy="1325563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2" name="Suorakulmio: Pyöristetyt kulmat 561">
            <a:extLst>
              <a:ext uri="{FF2B5EF4-FFF2-40B4-BE49-F238E27FC236}">
                <a16:creationId xmlns:a16="http://schemas.microsoft.com/office/drawing/2014/main" id="{2AEE080F-9B05-4CDC-8D9B-5FBDB10DC379}"/>
              </a:ext>
            </a:extLst>
          </p:cNvPr>
          <p:cNvSpPr/>
          <p:nvPr/>
        </p:nvSpPr>
        <p:spPr>
          <a:xfrm>
            <a:off x="3485782" y="2867185"/>
            <a:ext cx="1533311" cy="1325563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63" name="Nuoli: Oikea 562">
            <a:extLst>
              <a:ext uri="{FF2B5EF4-FFF2-40B4-BE49-F238E27FC236}">
                <a16:creationId xmlns:a16="http://schemas.microsoft.com/office/drawing/2014/main" id="{8FB98C8A-952D-4EB3-A135-8D248FE62BC9}"/>
              </a:ext>
            </a:extLst>
          </p:cNvPr>
          <p:cNvSpPr/>
          <p:nvPr/>
        </p:nvSpPr>
        <p:spPr>
          <a:xfrm>
            <a:off x="2740620" y="3446123"/>
            <a:ext cx="403623" cy="194770"/>
          </a:xfrm>
          <a:prstGeom prst="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67" name="Kuva 566" descr="Lehtipuu tasaisella täytöllä">
            <a:extLst>
              <a:ext uri="{FF2B5EF4-FFF2-40B4-BE49-F238E27FC236}">
                <a16:creationId xmlns:a16="http://schemas.microsoft.com/office/drawing/2014/main" id="{31D49D94-487C-41A6-8FB3-76774E441B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84828" y="3379487"/>
            <a:ext cx="571992" cy="571992"/>
          </a:xfrm>
          <a:prstGeom prst="rect">
            <a:avLst/>
          </a:prstGeom>
        </p:spPr>
      </p:pic>
      <p:pic>
        <p:nvPicPr>
          <p:cNvPr id="569" name="Kuva 568" descr="Talo tasaisella täytöllä">
            <a:extLst>
              <a:ext uri="{FF2B5EF4-FFF2-40B4-BE49-F238E27FC236}">
                <a16:creationId xmlns:a16="http://schemas.microsoft.com/office/drawing/2014/main" id="{349C3768-AD1B-4871-A1A9-6362D5B4FCC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991724" y="2867185"/>
            <a:ext cx="914400" cy="914400"/>
          </a:xfrm>
          <a:prstGeom prst="rect">
            <a:avLst/>
          </a:prstGeom>
        </p:spPr>
      </p:pic>
      <p:sp>
        <p:nvSpPr>
          <p:cNvPr id="570" name="Nuoli: Kaareva oikealle 569">
            <a:extLst>
              <a:ext uri="{FF2B5EF4-FFF2-40B4-BE49-F238E27FC236}">
                <a16:creationId xmlns:a16="http://schemas.microsoft.com/office/drawing/2014/main" id="{61EDFE4D-C4C1-4BC9-B034-7B94665EB259}"/>
              </a:ext>
            </a:extLst>
          </p:cNvPr>
          <p:cNvSpPr/>
          <p:nvPr/>
        </p:nvSpPr>
        <p:spPr>
          <a:xfrm>
            <a:off x="350704" y="2035113"/>
            <a:ext cx="452492" cy="1598976"/>
          </a:xfrm>
          <a:prstGeom prst="curvedRight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744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300" fill="hold"/>
                                        <p:tgtEl>
                                          <p:spTgt spid="561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61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300" fill="hold"/>
                                        <p:tgtEl>
                                          <p:spTgt spid="562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62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1" grpId="0" animBg="1"/>
      <p:bldP spid="561" grpId="1" animBg="1"/>
      <p:bldP spid="562" grpId="0" animBg="1"/>
      <p:bldP spid="56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332D85-00FD-486A-8862-85530932C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Maankäytön muutoksen hiilivaikutus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FEEAA0-572A-4513-933F-44118743D4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5552497" cy="3521239"/>
          </a:xfrm>
        </p:spPr>
        <p:txBody>
          <a:bodyPr lIns="91440" tIns="45720" rIns="91440" bIns="4572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latin typeface="Arial" panose="020B0604020202020204" pitchFamily="34" charset="0"/>
              </a:rPr>
              <a:t>Kasvillisuuden ja puuston hiilivaikutus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Kohteelta poistettavasta kasvillisuudesta vapautuva hiili 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Puuston poiston seurauksena menetettävä tulevan kasvun (kiertoajan loppuosa) ja tulevien kiertoaikojen tuottama nettohiilinielu.</a:t>
            </a:r>
          </a:p>
          <a:p>
            <a:pPr marL="914400" lvl="1" indent="-171450"/>
            <a:r>
              <a:rPr lang="fi-FI" sz="900" dirty="0">
                <a:latin typeface="Arial"/>
                <a:cs typeface="Segoe UI"/>
              </a:rPr>
              <a:t>Uuden maankäytön kasvillisuuden hiilivarasto ja mahdollinen puuston nettohiilinielu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latin typeface="Arial" panose="020B0604020202020204" pitchFamily="34" charset="0"/>
              </a:rPr>
              <a:t>Maaperän hiilivaikutus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Maaperän osalta laskentaan liittyy enemmän epävarmuutta ja tietopohja on heikompi.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Maankäytön aiheuttama muutos maaperän hiilinielussa ja  päästössä 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Turvemailla voidaan ajatella että muutoksesta aiheutuva hiilipäästö riippuu turvekerroksen paksuudesta.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Turvemailla voidaan ottaa huomioon myös N2O ja CH4 päästöt.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latin typeface="Arial" panose="020B0604020202020204" pitchFamily="34" charset="0"/>
              </a:rPr>
              <a:t>Näihin vaikuttaa:</a:t>
            </a:r>
          </a:p>
          <a:p>
            <a:pPr marL="914400" lvl="1" indent="-171450"/>
            <a:r>
              <a:rPr lang="fi-FI" sz="900" dirty="0">
                <a:latin typeface="Arial"/>
                <a:cs typeface="Segoe UI"/>
              </a:rPr>
              <a:t>kasvillisuustyyppi, maantieteellinen sijainti, </a:t>
            </a:r>
            <a:endParaRPr lang="fi-FI" sz="900" dirty="0">
              <a:latin typeface="Arial" panose="020B0604020202020204" pitchFamily="34" charset="0"/>
            </a:endParaRP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lähtötila, uusi maankäyttö, 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oletettu metsänhoito, oletukset maatalousmaille</a:t>
            </a:r>
          </a:p>
          <a:p>
            <a:pPr marL="914400" lvl="1" indent="-171450"/>
            <a:r>
              <a:rPr lang="fi-FI" sz="900" dirty="0">
                <a:latin typeface="Arial" panose="020B0604020202020204" pitchFamily="34" charset="0"/>
              </a:rPr>
              <a:t>valittu tarkasteluajanjakso</a:t>
            </a:r>
            <a:endParaRPr lang="fi-FI" sz="11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latin typeface="Arial" panose="020B0604020202020204" pitchFamily="34" charset="0"/>
              </a:rPr>
              <a:t>Mitta CO</a:t>
            </a:r>
            <a:r>
              <a:rPr lang="fi-FI" sz="1100" baseline="-25000" dirty="0">
                <a:latin typeface="Arial" panose="020B0604020202020204" pitchFamily="34" charset="0"/>
              </a:rPr>
              <a:t>2</a:t>
            </a:r>
            <a:r>
              <a:rPr lang="fi-FI" sz="1100" dirty="0">
                <a:latin typeface="Arial" panose="020B0604020202020204" pitchFamily="34" charset="0"/>
              </a:rPr>
              <a:t> ekvivalentti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100" dirty="0">
                <a:latin typeface="Arial" panose="020B0604020202020204" pitchFamily="34" charset="0"/>
              </a:rPr>
              <a:t>Mahdollisuuksien mukaan laskennassa lähtökohtana </a:t>
            </a:r>
            <a:r>
              <a:rPr lang="fi-FI" sz="1100" dirty="0" err="1">
                <a:latin typeface="Arial" panose="020B0604020202020204" pitchFamily="34" charset="0"/>
              </a:rPr>
              <a:t>KHKi</a:t>
            </a:r>
            <a:r>
              <a:rPr lang="fi-FI" sz="1100" dirty="0">
                <a:latin typeface="Arial" panose="020B0604020202020204" pitchFamily="34" charset="0"/>
              </a:rPr>
              <a:t> menetelmät</a:t>
            </a:r>
          </a:p>
        </p:txBody>
      </p:sp>
      <p:pic>
        <p:nvPicPr>
          <p:cNvPr id="6" name="Kuva 5" descr="Hiilivarastokartta, Porvoo">
            <a:extLst>
              <a:ext uri="{FF2B5EF4-FFF2-40B4-BE49-F238E27FC236}">
                <a16:creationId xmlns:a16="http://schemas.microsoft.com/office/drawing/2014/main" id="{2F1EB7C6-1727-4002-AF66-2C00D1EB3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3801" y="1143151"/>
            <a:ext cx="2338223" cy="1262761"/>
          </a:xfrm>
          <a:prstGeom prst="rect">
            <a:avLst/>
          </a:prstGeom>
        </p:spPr>
      </p:pic>
      <p:pic>
        <p:nvPicPr>
          <p:cNvPr id="8" name="Kuva 7" descr="Hiilivarastokartta, Porvoo">
            <a:extLst>
              <a:ext uri="{FF2B5EF4-FFF2-40B4-BE49-F238E27FC236}">
                <a16:creationId xmlns:a16="http://schemas.microsoft.com/office/drawing/2014/main" id="{42CC1026-F625-4F0B-A8A0-54170577B59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217"/>
          <a:stretch/>
        </p:blipFill>
        <p:spPr>
          <a:xfrm>
            <a:off x="6503801" y="2522513"/>
            <a:ext cx="2338223" cy="1277781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03740DD5-80D4-4CBC-A758-BAC132875B32}"/>
              </a:ext>
            </a:extLst>
          </p:cNvPr>
          <p:cNvSpPr txBox="1"/>
          <p:nvPr/>
        </p:nvSpPr>
        <p:spPr>
          <a:xfrm>
            <a:off x="7442434" y="3800294"/>
            <a:ext cx="148149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700" dirty="0">
                <a:solidFill>
                  <a:schemeClr val="bg1"/>
                </a:solidFill>
              </a:rPr>
              <a:t>Luke Metsäinfo Hiilivarastokartta</a:t>
            </a:r>
          </a:p>
        </p:txBody>
      </p:sp>
    </p:spTree>
    <p:extLst>
      <p:ext uri="{BB962C8B-B14F-4D97-AF65-F5344CB8AC3E}">
        <p14:creationId xmlns:p14="http://schemas.microsoft.com/office/powerpoint/2010/main" val="1006612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Kuva 73" descr="Lehtipuu tasaisella täytöllä">
            <a:extLst>
              <a:ext uri="{FF2B5EF4-FFF2-40B4-BE49-F238E27FC236}">
                <a16:creationId xmlns:a16="http://schemas.microsoft.com/office/drawing/2014/main" id="{A62533F6-746B-4382-9AE7-FDD5C49E51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15272" y="3032619"/>
            <a:ext cx="259028" cy="272635"/>
          </a:xfrm>
          <a:prstGeom prst="rect">
            <a:avLst/>
          </a:prstGeom>
        </p:spPr>
      </p:pic>
      <p:sp>
        <p:nvSpPr>
          <p:cNvPr id="68" name="Suorakulmio: Pyöristetyt kulmat 67">
            <a:extLst>
              <a:ext uri="{FF2B5EF4-FFF2-40B4-BE49-F238E27FC236}">
                <a16:creationId xmlns:a16="http://schemas.microsoft.com/office/drawing/2014/main" id="{2B571B5D-A4D0-480E-8D31-8F10772A386E}"/>
              </a:ext>
            </a:extLst>
          </p:cNvPr>
          <p:cNvSpPr/>
          <p:nvPr/>
        </p:nvSpPr>
        <p:spPr>
          <a:xfrm>
            <a:off x="862488" y="2373759"/>
            <a:ext cx="348215" cy="296048"/>
          </a:xfrm>
          <a:prstGeom prst="roundRect">
            <a:avLst>
              <a:gd name="adj" fmla="val 25060"/>
            </a:avLst>
          </a:prstGeom>
          <a:solidFill>
            <a:srgbClr val="F2F1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CCEAC949-885C-400F-9180-6EF2A0074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Tämänhetkinen oletus tarpeista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CC62797-A41A-44B8-916D-1E83A35CDE4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57325" y="1210613"/>
            <a:ext cx="5588933" cy="3521239"/>
          </a:xfrm>
        </p:spPr>
        <p:txBody>
          <a:bodyPr lIns="91440" tIns="45720" rIns="91440" bIns="45720" anchor="t"/>
          <a:lstStyle/>
          <a:p>
            <a:r>
              <a:rPr lang="fi-FI" sz="900" b="1" dirty="0">
                <a:latin typeface="Arial" panose="020B0604020202020204" pitchFamily="34" charset="0"/>
              </a:rPr>
              <a:t>Metsät ja suot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/>
                <a:cs typeface="Segoe UI"/>
              </a:rPr>
              <a:t>Puuston nykytila  → Puuston hiilivarasto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/>
                <a:cs typeface="Segoe UI"/>
              </a:rPr>
              <a:t>Puuston nykytila →  Oletukset metsänhoidosta. →  Puuston kehitys ja hiilinielu</a:t>
            </a:r>
            <a:endParaRPr lang="fi-FI" sz="900" dirty="0">
              <a:latin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/>
                <a:cs typeface="Segoe UI"/>
              </a:rPr>
              <a:t>Lähtötieto maaperästä ja kasvupaikkatyypeistä. → Hiilivaraston arviointi kivennäismaille ja turvemaille → Maaperän hiilivaraston muutos ja päästöjen arviointi kivennäismaille ja turvemaille </a:t>
            </a:r>
          </a:p>
          <a:p>
            <a:endParaRPr lang="fi-FI" sz="900" b="1" dirty="0">
              <a:latin typeface="Arial" panose="020B0604020202020204" pitchFamily="34" charset="0"/>
            </a:endParaRPr>
          </a:p>
          <a:p>
            <a:r>
              <a:rPr lang="fi-FI" sz="900" b="1" dirty="0">
                <a:latin typeface="Arial" panose="020B0604020202020204" pitchFamily="34" charset="0"/>
              </a:rPr>
              <a:t>Maatalousmaa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 panose="020B0604020202020204" pitchFamily="34" charset="0"/>
              </a:rPr>
              <a:t>Peltojen jako kivennäis- ja turvemaiksi. Jaottelu 1) luonnonhoitopelto tai monivuotiset 2) yksivuotiset kasvit. → Hiilivarastojen ja päästöjen arviointi käyttäen arvioita eri peltotyypeille.</a:t>
            </a:r>
          </a:p>
          <a:p>
            <a:endParaRPr lang="fi-FI" sz="900" b="1" dirty="0">
              <a:latin typeface="Arial" panose="020B0604020202020204" pitchFamily="34" charset="0"/>
            </a:endParaRPr>
          </a:p>
          <a:p>
            <a:r>
              <a:rPr lang="fi-FI" sz="900" b="1" dirty="0">
                <a:latin typeface="Arial" panose="020B0604020202020204" pitchFamily="34" charset="0"/>
              </a:rPr>
              <a:t>Viheralueet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 panose="020B0604020202020204" pitchFamily="34" charset="0"/>
              </a:rPr>
              <a:t>Lähtöaineisto jolla voidaan jakaa viheralueet puustoisuuden perusteella → Puuston ja kasvillisuuden hiilivarastoarviot viheraluetyypeille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 panose="020B0604020202020204" pitchFamily="34" charset="0"/>
              </a:rPr>
              <a:t>Viheralueiden maaperän hiilivarastot puustoisuuden mukaan →  muutoksen laskeminen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i-FI" sz="900" b="1" dirty="0">
              <a:latin typeface="Arial" panose="020B0604020202020204" pitchFamily="34" charset="0"/>
            </a:endParaRPr>
          </a:p>
          <a:p>
            <a:r>
              <a:rPr lang="fi-FI" sz="900" b="1" dirty="0">
                <a:latin typeface="Arial" panose="020B0604020202020204" pitchFamily="34" charset="0"/>
              </a:rPr>
              <a:t>Kaava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 panose="020B0604020202020204" pitchFamily="34" charset="0"/>
              </a:rPr>
              <a:t>Analyysi toteutuneista kaavaratkaisuista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900" dirty="0">
                <a:latin typeface="Arial" panose="020B0604020202020204" pitchFamily="34" charset="0"/>
              </a:rPr>
              <a:t>Mahdollisesti hiililaskentaa muille keinoille, joita kaavoittajalla on käytössä hiilivaraston kasvattamiseksi kuten piha ja katupuut, jotka eivät sisälly viheralueisiin.</a:t>
            </a:r>
          </a:p>
        </p:txBody>
      </p:sp>
      <p:pic>
        <p:nvPicPr>
          <p:cNvPr id="5" name="Sisällön paikkamerkki 4" descr="Kuusi tasaisella täytöllä">
            <a:extLst>
              <a:ext uri="{FF2B5EF4-FFF2-40B4-BE49-F238E27FC236}">
                <a16:creationId xmlns:a16="http://schemas.microsoft.com/office/drawing/2014/main" id="{957E91CE-1FEA-673D-C963-D51D86C9AC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31433" y="1248287"/>
            <a:ext cx="424543" cy="424543"/>
          </a:xfrm>
          <a:prstGeom prst="rect">
            <a:avLst/>
          </a:prstGeom>
        </p:spPr>
      </p:pic>
      <p:pic>
        <p:nvPicPr>
          <p:cNvPr id="7" name="Sisällön paikkamerkki 4" descr="Kuusi tasaisella täytöllä">
            <a:extLst>
              <a:ext uri="{FF2B5EF4-FFF2-40B4-BE49-F238E27FC236}">
                <a16:creationId xmlns:a16="http://schemas.microsoft.com/office/drawing/2014/main" id="{01D2F061-386A-854F-E0B1-735CB1A392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3422" y="1353062"/>
            <a:ext cx="424543" cy="424543"/>
          </a:xfrm>
          <a:prstGeom prst="rect">
            <a:avLst/>
          </a:prstGeom>
        </p:spPr>
      </p:pic>
      <p:pic>
        <p:nvPicPr>
          <p:cNvPr id="9" name="Sisällön paikkamerkki 4">
            <a:extLst>
              <a:ext uri="{FF2B5EF4-FFF2-40B4-BE49-F238E27FC236}">
                <a16:creationId xmlns:a16="http://schemas.microsoft.com/office/drawing/2014/main" id="{BB215730-A1FE-59D5-7910-38038582EA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70918" y="1248287"/>
            <a:ext cx="424543" cy="424543"/>
          </a:xfrm>
          <a:prstGeom prst="rect">
            <a:avLst/>
          </a:prstGeom>
        </p:spPr>
      </p:pic>
      <p:pic>
        <p:nvPicPr>
          <p:cNvPr id="11" name="Sisällön paikkamerkki 4" descr="Kuusi tasaisella täytöllä">
            <a:extLst>
              <a:ext uri="{FF2B5EF4-FFF2-40B4-BE49-F238E27FC236}">
                <a16:creationId xmlns:a16="http://schemas.microsoft.com/office/drawing/2014/main" id="{B34DAE23-979C-9247-AF56-7DF2BDF7D1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3190" y="1319044"/>
            <a:ext cx="424543" cy="424543"/>
          </a:xfrm>
          <a:prstGeom prst="rect">
            <a:avLst/>
          </a:prstGeom>
        </p:spPr>
      </p:pic>
      <p:sp>
        <p:nvSpPr>
          <p:cNvPr id="13" name="Suorakulmio: Pyöristetyt kulmat 12">
            <a:extLst>
              <a:ext uri="{FF2B5EF4-FFF2-40B4-BE49-F238E27FC236}">
                <a16:creationId xmlns:a16="http://schemas.microsoft.com/office/drawing/2014/main" id="{9C7A8DE7-3575-EF7A-CE7D-C5E4B09E597B}"/>
              </a:ext>
            </a:extLst>
          </p:cNvPr>
          <p:cNvSpPr/>
          <p:nvPr/>
        </p:nvSpPr>
        <p:spPr>
          <a:xfrm>
            <a:off x="499682" y="1255818"/>
            <a:ext cx="703276" cy="611188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4" name="Suora nuoliyhdysviiva 13">
            <a:extLst>
              <a:ext uri="{FF2B5EF4-FFF2-40B4-BE49-F238E27FC236}">
                <a16:creationId xmlns:a16="http://schemas.microsoft.com/office/drawing/2014/main" id="{CB620319-8D23-1248-11C2-ADF45C6CB13D}"/>
              </a:ext>
            </a:extLst>
          </p:cNvPr>
          <p:cNvCxnSpPr/>
          <p:nvPr/>
        </p:nvCxnSpPr>
        <p:spPr>
          <a:xfrm>
            <a:off x="549730" y="1740354"/>
            <a:ext cx="628649" cy="2721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Suorakulmio: Pyöristetyt kulmat 22">
            <a:extLst>
              <a:ext uri="{FF2B5EF4-FFF2-40B4-BE49-F238E27FC236}">
                <a16:creationId xmlns:a16="http://schemas.microsoft.com/office/drawing/2014/main" id="{5084F3AC-097D-7A86-105D-10EBF7E116B3}"/>
              </a:ext>
            </a:extLst>
          </p:cNvPr>
          <p:cNvSpPr/>
          <p:nvPr/>
        </p:nvSpPr>
        <p:spPr>
          <a:xfrm>
            <a:off x="525536" y="2880511"/>
            <a:ext cx="703276" cy="611188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: Pyöristetyt kulmat 24">
            <a:extLst>
              <a:ext uri="{FF2B5EF4-FFF2-40B4-BE49-F238E27FC236}">
                <a16:creationId xmlns:a16="http://schemas.microsoft.com/office/drawing/2014/main" id="{5D03C51A-AB31-222E-9B32-052D6E36474A}"/>
              </a:ext>
            </a:extLst>
          </p:cNvPr>
          <p:cNvSpPr/>
          <p:nvPr/>
        </p:nvSpPr>
        <p:spPr>
          <a:xfrm>
            <a:off x="548668" y="3699661"/>
            <a:ext cx="703276" cy="611188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unnikas 25">
            <a:extLst>
              <a:ext uri="{FF2B5EF4-FFF2-40B4-BE49-F238E27FC236}">
                <a16:creationId xmlns:a16="http://schemas.microsoft.com/office/drawing/2014/main" id="{F1F66974-7376-9A31-5A34-F0A94F229F84}"/>
              </a:ext>
            </a:extLst>
          </p:cNvPr>
          <p:cNvSpPr/>
          <p:nvPr/>
        </p:nvSpPr>
        <p:spPr>
          <a:xfrm>
            <a:off x="518961" y="2460433"/>
            <a:ext cx="699998" cy="205673"/>
          </a:xfrm>
          <a:prstGeom prst="parallelogram">
            <a:avLst>
              <a:gd name="adj" fmla="val 97662"/>
            </a:avLst>
          </a:prstGeom>
          <a:solidFill>
            <a:srgbClr val="F2F1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Suunnikas 30">
            <a:extLst>
              <a:ext uri="{FF2B5EF4-FFF2-40B4-BE49-F238E27FC236}">
                <a16:creationId xmlns:a16="http://schemas.microsoft.com/office/drawing/2014/main" id="{40687A47-8374-F301-8CEC-A7E988E61E01}"/>
              </a:ext>
            </a:extLst>
          </p:cNvPr>
          <p:cNvSpPr/>
          <p:nvPr/>
        </p:nvSpPr>
        <p:spPr>
          <a:xfrm>
            <a:off x="616566" y="3271156"/>
            <a:ext cx="535795" cy="186419"/>
          </a:xfrm>
          <a:prstGeom prst="parallelogram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33" name="Kuva 32">
            <a:extLst>
              <a:ext uri="{FF2B5EF4-FFF2-40B4-BE49-F238E27FC236}">
                <a16:creationId xmlns:a16="http://schemas.microsoft.com/office/drawing/2014/main" id="{A404037F-DC4D-7500-98CB-5AC65CCF5D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2899" y="3052916"/>
            <a:ext cx="259028" cy="272635"/>
          </a:xfrm>
          <a:prstGeom prst="rect">
            <a:avLst/>
          </a:prstGeom>
        </p:spPr>
      </p:pic>
      <p:pic>
        <p:nvPicPr>
          <p:cNvPr id="34" name="Kuva 33" descr="Lehtipuu tasaisella täytöllä">
            <a:extLst>
              <a:ext uri="{FF2B5EF4-FFF2-40B4-BE49-F238E27FC236}">
                <a16:creationId xmlns:a16="http://schemas.microsoft.com/office/drawing/2014/main" id="{21F15B6C-0623-420F-FB65-E647974635B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5273" y="3134558"/>
            <a:ext cx="259028" cy="272635"/>
          </a:xfrm>
          <a:prstGeom prst="rect">
            <a:avLst/>
          </a:prstGeom>
        </p:spPr>
      </p:pic>
      <p:pic>
        <p:nvPicPr>
          <p:cNvPr id="35" name="Kuva 34" descr="Lehtipuu tasaisella täytöllä">
            <a:extLst>
              <a:ext uri="{FF2B5EF4-FFF2-40B4-BE49-F238E27FC236}">
                <a16:creationId xmlns:a16="http://schemas.microsoft.com/office/drawing/2014/main" id="{4C307D45-4990-65D5-7D91-651EB309B4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16415" y="3182183"/>
            <a:ext cx="259028" cy="272635"/>
          </a:xfrm>
          <a:prstGeom prst="rect">
            <a:avLst/>
          </a:prstGeom>
        </p:spPr>
      </p:pic>
      <p:pic>
        <p:nvPicPr>
          <p:cNvPr id="40" name="Kuva 39" descr="Lehtipuu tasaisella täytöllä">
            <a:extLst>
              <a:ext uri="{FF2B5EF4-FFF2-40B4-BE49-F238E27FC236}">
                <a16:creationId xmlns:a16="http://schemas.microsoft.com/office/drawing/2014/main" id="{ED6998AC-0C82-BAA8-0B21-A2BC645D53D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90611" y="3018898"/>
            <a:ext cx="259028" cy="272635"/>
          </a:xfrm>
          <a:prstGeom prst="rect">
            <a:avLst/>
          </a:prstGeom>
        </p:spPr>
      </p:pic>
      <p:cxnSp>
        <p:nvCxnSpPr>
          <p:cNvPr id="41" name="Yhdistin: Kaareva 40">
            <a:extLst>
              <a:ext uri="{FF2B5EF4-FFF2-40B4-BE49-F238E27FC236}">
                <a16:creationId xmlns:a16="http://schemas.microsoft.com/office/drawing/2014/main" id="{7F7344F7-EE43-6EE4-BB07-422F6ACFBECB}"/>
              </a:ext>
            </a:extLst>
          </p:cNvPr>
          <p:cNvCxnSpPr/>
          <p:nvPr/>
        </p:nvCxnSpPr>
        <p:spPr>
          <a:xfrm flipH="1">
            <a:off x="600075" y="3924300"/>
            <a:ext cx="507546" cy="268061"/>
          </a:xfrm>
          <a:prstGeom prst="curvedConnector3">
            <a:avLst/>
          </a:prstGeom>
          <a:ln w="57150">
            <a:solidFill>
              <a:srgbClr val="C0C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7" name="Kuva 36" descr="Talo tasaisella täytöllä">
            <a:extLst>
              <a:ext uri="{FF2B5EF4-FFF2-40B4-BE49-F238E27FC236}">
                <a16:creationId xmlns:a16="http://schemas.microsoft.com/office/drawing/2014/main" id="{8E0C9B90-D630-F604-1420-5860A1B4E36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19684" y="3867310"/>
            <a:ext cx="213633" cy="223611"/>
          </a:xfrm>
          <a:prstGeom prst="rect">
            <a:avLst/>
          </a:prstGeom>
        </p:spPr>
      </p:pic>
      <p:pic>
        <p:nvPicPr>
          <p:cNvPr id="42" name="Kuva 41" descr="Lehtipuu tasaisella täytöllä">
            <a:extLst>
              <a:ext uri="{FF2B5EF4-FFF2-40B4-BE49-F238E27FC236}">
                <a16:creationId xmlns:a16="http://schemas.microsoft.com/office/drawing/2014/main" id="{313612FD-0C4B-8B14-DF8F-55B1176072C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25763" y="3903362"/>
            <a:ext cx="101562" cy="272635"/>
          </a:xfrm>
          <a:prstGeom prst="rect">
            <a:avLst/>
          </a:prstGeom>
        </p:spPr>
      </p:pic>
      <p:pic>
        <p:nvPicPr>
          <p:cNvPr id="43" name="Kuva 42">
            <a:extLst>
              <a:ext uri="{FF2B5EF4-FFF2-40B4-BE49-F238E27FC236}">
                <a16:creationId xmlns:a16="http://schemas.microsoft.com/office/drawing/2014/main" id="{0637CB54-1A97-A4D4-BF17-8E8700D2D6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710126" y="3885219"/>
            <a:ext cx="88862" cy="240885"/>
          </a:xfrm>
          <a:prstGeom prst="rect">
            <a:avLst/>
          </a:prstGeom>
        </p:spPr>
      </p:pic>
      <p:pic>
        <p:nvPicPr>
          <p:cNvPr id="44" name="Kuva 43" descr="Lehtipuu tasaisella täytöllä">
            <a:extLst>
              <a:ext uri="{FF2B5EF4-FFF2-40B4-BE49-F238E27FC236}">
                <a16:creationId xmlns:a16="http://schemas.microsoft.com/office/drawing/2014/main" id="{4E9752D6-FF1B-F125-7ED5-44FF39883F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786326" y="3851201"/>
            <a:ext cx="76162" cy="209135"/>
          </a:xfrm>
          <a:prstGeom prst="rect">
            <a:avLst/>
          </a:prstGeom>
        </p:spPr>
      </p:pic>
      <p:pic>
        <p:nvPicPr>
          <p:cNvPr id="45" name="Kuva 44" descr="Lehtipuu tasaisella täytöllä">
            <a:extLst>
              <a:ext uri="{FF2B5EF4-FFF2-40B4-BE49-F238E27FC236}">
                <a16:creationId xmlns:a16="http://schemas.microsoft.com/office/drawing/2014/main" id="{EF41A245-50C8-1EC4-BB20-EAA9C48734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856176" y="3819903"/>
            <a:ext cx="63462" cy="155160"/>
          </a:xfrm>
          <a:prstGeom prst="rect">
            <a:avLst/>
          </a:prstGeom>
        </p:spPr>
      </p:pic>
      <p:pic>
        <p:nvPicPr>
          <p:cNvPr id="38" name="Kuva 37" descr="Talo tasaisella täytöllä">
            <a:extLst>
              <a:ext uri="{FF2B5EF4-FFF2-40B4-BE49-F238E27FC236}">
                <a16:creationId xmlns:a16="http://schemas.microsoft.com/office/drawing/2014/main" id="{02026F4B-1291-B114-D6CF-EF553846D70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54823" y="3943056"/>
            <a:ext cx="261258" cy="268061"/>
          </a:xfrm>
          <a:prstGeom prst="rect">
            <a:avLst/>
          </a:prstGeom>
        </p:spPr>
      </p:pic>
      <p:pic>
        <p:nvPicPr>
          <p:cNvPr id="39" name="Kuva 38" descr="Talo tasaisella täytöllä">
            <a:extLst>
              <a:ext uri="{FF2B5EF4-FFF2-40B4-BE49-F238E27FC236}">
                <a16:creationId xmlns:a16="http://schemas.microsoft.com/office/drawing/2014/main" id="{8329EA60-73F6-EFF2-F4B8-B8BD7937113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05144" y="4040574"/>
            <a:ext cx="283483" cy="290286"/>
          </a:xfrm>
          <a:prstGeom prst="rect">
            <a:avLst/>
          </a:prstGeom>
        </p:spPr>
      </p:pic>
      <p:sp>
        <p:nvSpPr>
          <p:cNvPr id="46" name="Suunnikas 45">
            <a:extLst>
              <a:ext uri="{FF2B5EF4-FFF2-40B4-BE49-F238E27FC236}">
                <a16:creationId xmlns:a16="http://schemas.microsoft.com/office/drawing/2014/main" id="{BE35074E-73AC-C3C8-D7C4-8F3FF3699E5C}"/>
              </a:ext>
            </a:extLst>
          </p:cNvPr>
          <p:cNvSpPr/>
          <p:nvPr/>
        </p:nvSpPr>
        <p:spPr>
          <a:xfrm>
            <a:off x="731649" y="2362650"/>
            <a:ext cx="497163" cy="92751"/>
          </a:xfrm>
          <a:prstGeom prst="parallelogram">
            <a:avLst>
              <a:gd name="adj" fmla="val 72114"/>
            </a:avLst>
          </a:prstGeom>
          <a:solidFill>
            <a:srgbClr val="F2D89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Vapaamuotoinen: Muoto 3">
            <a:extLst>
              <a:ext uri="{FF2B5EF4-FFF2-40B4-BE49-F238E27FC236}">
                <a16:creationId xmlns:a16="http://schemas.microsoft.com/office/drawing/2014/main" id="{91003E00-92CF-40A6-8B0A-F9C73E8DF5B8}"/>
              </a:ext>
            </a:extLst>
          </p:cNvPr>
          <p:cNvSpPr/>
          <p:nvPr/>
        </p:nvSpPr>
        <p:spPr>
          <a:xfrm>
            <a:off x="573741" y="2232212"/>
            <a:ext cx="564777" cy="394447"/>
          </a:xfrm>
          <a:custGeom>
            <a:avLst/>
            <a:gdLst>
              <a:gd name="connsiteX0" fmla="*/ 0 w 564777"/>
              <a:gd name="connsiteY0" fmla="*/ 394447 h 394447"/>
              <a:gd name="connsiteX1" fmla="*/ 161365 w 564777"/>
              <a:gd name="connsiteY1" fmla="*/ 215153 h 394447"/>
              <a:gd name="connsiteX2" fmla="*/ 134471 w 564777"/>
              <a:gd name="connsiteY2" fmla="*/ 17929 h 394447"/>
              <a:gd name="connsiteX3" fmla="*/ 206188 w 564777"/>
              <a:gd name="connsiteY3" fmla="*/ 17929 h 394447"/>
              <a:gd name="connsiteX4" fmla="*/ 277906 w 564777"/>
              <a:gd name="connsiteY4" fmla="*/ 8964 h 394447"/>
              <a:gd name="connsiteX5" fmla="*/ 394447 w 564777"/>
              <a:gd name="connsiteY5" fmla="*/ 17929 h 394447"/>
              <a:gd name="connsiteX6" fmla="*/ 564777 w 564777"/>
              <a:gd name="connsiteY6" fmla="*/ 0 h 394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4777" h="394447">
                <a:moveTo>
                  <a:pt x="0" y="394447"/>
                </a:moveTo>
                <a:cubicBezTo>
                  <a:pt x="69476" y="336176"/>
                  <a:pt x="138953" y="277906"/>
                  <a:pt x="161365" y="215153"/>
                </a:cubicBezTo>
                <a:cubicBezTo>
                  <a:pt x="183777" y="152400"/>
                  <a:pt x="127001" y="50800"/>
                  <a:pt x="134471" y="17929"/>
                </a:cubicBezTo>
                <a:cubicBezTo>
                  <a:pt x="141941" y="-14942"/>
                  <a:pt x="182282" y="19423"/>
                  <a:pt x="206188" y="17929"/>
                </a:cubicBezTo>
                <a:cubicBezTo>
                  <a:pt x="230094" y="16435"/>
                  <a:pt x="246530" y="8964"/>
                  <a:pt x="277906" y="8964"/>
                </a:cubicBezTo>
                <a:cubicBezTo>
                  <a:pt x="309282" y="8964"/>
                  <a:pt x="346635" y="19423"/>
                  <a:pt x="394447" y="17929"/>
                </a:cubicBezTo>
                <a:cubicBezTo>
                  <a:pt x="442259" y="16435"/>
                  <a:pt x="503518" y="8217"/>
                  <a:pt x="564777" y="0"/>
                </a:cubicBezTo>
              </a:path>
            </a:pathLst>
          </a:cu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3451521D-E014-4B27-B79F-D2BF1349EA95}"/>
              </a:ext>
            </a:extLst>
          </p:cNvPr>
          <p:cNvCxnSpPr>
            <a:cxnSpLocks/>
          </p:cNvCxnSpPr>
          <p:nvPr/>
        </p:nvCxnSpPr>
        <p:spPr>
          <a:xfrm flipV="1">
            <a:off x="515272" y="2368442"/>
            <a:ext cx="255106" cy="26542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21">
            <a:extLst>
              <a:ext uri="{FF2B5EF4-FFF2-40B4-BE49-F238E27FC236}">
                <a16:creationId xmlns:a16="http://schemas.microsoft.com/office/drawing/2014/main" id="{288A51CA-550C-4C21-9B35-07C49BE73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stCxn id="4" idx="1"/>
          </p:cNvCxnSpPr>
          <p:nvPr/>
        </p:nvCxnSpPr>
        <p:spPr>
          <a:xfrm>
            <a:off x="735106" y="2447365"/>
            <a:ext cx="471441" cy="1569"/>
          </a:xfrm>
          <a:prstGeom prst="line">
            <a:avLst/>
          </a:prstGeom>
          <a:ln>
            <a:solidFill>
              <a:schemeClr val="accent4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uorakulmio: Pyöristetyt kulmat 19">
            <a:extLst>
              <a:ext uri="{FF2B5EF4-FFF2-40B4-BE49-F238E27FC236}">
                <a16:creationId xmlns:a16="http://schemas.microsoft.com/office/drawing/2014/main" id="{D6121746-0210-3468-F9BE-F8EAE818705C}"/>
              </a:ext>
            </a:extLst>
          </p:cNvPr>
          <p:cNvSpPr/>
          <p:nvPr/>
        </p:nvSpPr>
        <p:spPr>
          <a:xfrm>
            <a:off x="509207" y="2068164"/>
            <a:ext cx="703276" cy="611188"/>
          </a:xfrm>
          <a:prstGeom prst="round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49" name="Kuva 48" descr="Lehtipuu tasaisella täytöllä">
            <a:extLst>
              <a:ext uri="{FF2B5EF4-FFF2-40B4-BE49-F238E27FC236}">
                <a16:creationId xmlns:a16="http://schemas.microsoft.com/office/drawing/2014/main" id="{C13DAF71-5B38-4586-8AF0-9BC3DE985AF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872" b="48153"/>
          <a:stretch/>
        </p:blipFill>
        <p:spPr>
          <a:xfrm>
            <a:off x="507654" y="2342840"/>
            <a:ext cx="103623" cy="64901"/>
          </a:xfrm>
          <a:prstGeom prst="rect">
            <a:avLst/>
          </a:prstGeom>
        </p:spPr>
      </p:pic>
      <p:pic>
        <p:nvPicPr>
          <p:cNvPr id="50" name="Kuva 49" descr="Lehtipuu tasaisella täytöllä">
            <a:extLst>
              <a:ext uri="{FF2B5EF4-FFF2-40B4-BE49-F238E27FC236}">
                <a16:creationId xmlns:a16="http://schemas.microsoft.com/office/drawing/2014/main" id="{DB631271-EF11-4151-820C-401128AFD6C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872" b="48153"/>
          <a:stretch/>
        </p:blipFill>
        <p:spPr>
          <a:xfrm>
            <a:off x="578263" y="2356063"/>
            <a:ext cx="103623" cy="64901"/>
          </a:xfrm>
          <a:prstGeom prst="rect">
            <a:avLst/>
          </a:prstGeom>
        </p:spPr>
      </p:pic>
      <p:pic>
        <p:nvPicPr>
          <p:cNvPr id="51" name="Kuva 50" descr="Lehtipuu tasaisella täytöllä">
            <a:extLst>
              <a:ext uri="{FF2B5EF4-FFF2-40B4-BE49-F238E27FC236}">
                <a16:creationId xmlns:a16="http://schemas.microsoft.com/office/drawing/2014/main" id="{8692C3F1-45E7-4889-BB64-1CAC8481C19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872" b="48153"/>
          <a:stretch/>
        </p:blipFill>
        <p:spPr>
          <a:xfrm>
            <a:off x="643028" y="2358653"/>
            <a:ext cx="99489" cy="62312"/>
          </a:xfrm>
          <a:prstGeom prst="rect">
            <a:avLst/>
          </a:prstGeom>
        </p:spPr>
      </p:pic>
      <p:pic>
        <p:nvPicPr>
          <p:cNvPr id="52" name="Kuva 51" descr="Lehtipuu tasaisella täytöllä">
            <a:extLst>
              <a:ext uri="{FF2B5EF4-FFF2-40B4-BE49-F238E27FC236}">
                <a16:creationId xmlns:a16="http://schemas.microsoft.com/office/drawing/2014/main" id="{C63B6331-2E4D-436F-BA8E-578768CB7995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r="12872" b="48153"/>
          <a:stretch/>
        </p:blipFill>
        <p:spPr>
          <a:xfrm>
            <a:off x="499682" y="2380323"/>
            <a:ext cx="103623" cy="64901"/>
          </a:xfrm>
          <a:prstGeom prst="rect">
            <a:avLst/>
          </a:prstGeom>
        </p:spPr>
      </p:pic>
      <p:pic>
        <p:nvPicPr>
          <p:cNvPr id="53" name="Kuva 52" descr="Lehtipuu tasaisella täytöllä">
            <a:extLst>
              <a:ext uri="{FF2B5EF4-FFF2-40B4-BE49-F238E27FC236}">
                <a16:creationId xmlns:a16="http://schemas.microsoft.com/office/drawing/2014/main" id="{67A0C8FF-4B56-4902-B93C-E39B0AE471AE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r="12872" b="48153"/>
          <a:stretch/>
        </p:blipFill>
        <p:spPr>
          <a:xfrm>
            <a:off x="574382" y="2382966"/>
            <a:ext cx="103623" cy="64901"/>
          </a:xfrm>
          <a:prstGeom prst="rect">
            <a:avLst/>
          </a:prstGeom>
        </p:spPr>
      </p:pic>
      <p:pic>
        <p:nvPicPr>
          <p:cNvPr id="54" name="Kuva 53" descr="Lehtipuu tasaisella täytöllä">
            <a:extLst>
              <a:ext uri="{FF2B5EF4-FFF2-40B4-BE49-F238E27FC236}">
                <a16:creationId xmlns:a16="http://schemas.microsoft.com/office/drawing/2014/main" id="{D2F6276C-E422-47E6-A83D-89C96249D14F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r="12872" b="48153"/>
          <a:stretch/>
        </p:blipFill>
        <p:spPr>
          <a:xfrm>
            <a:off x="603853" y="2384033"/>
            <a:ext cx="103623" cy="64901"/>
          </a:xfrm>
          <a:prstGeom prst="rect">
            <a:avLst/>
          </a:prstGeom>
        </p:spPr>
      </p:pic>
      <p:pic>
        <p:nvPicPr>
          <p:cNvPr id="55" name="Kuva 54" descr="Lehtipuu tasaisella täytöllä">
            <a:extLst>
              <a:ext uri="{FF2B5EF4-FFF2-40B4-BE49-F238E27FC236}">
                <a16:creationId xmlns:a16="http://schemas.microsoft.com/office/drawing/2014/main" id="{DA958254-9262-47EF-96FC-52BB26B64C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872" b="48153"/>
          <a:stretch/>
        </p:blipFill>
        <p:spPr>
          <a:xfrm>
            <a:off x="502731" y="2416483"/>
            <a:ext cx="103623" cy="64901"/>
          </a:xfrm>
          <a:prstGeom prst="rect">
            <a:avLst/>
          </a:prstGeom>
        </p:spPr>
      </p:pic>
      <p:pic>
        <p:nvPicPr>
          <p:cNvPr id="56" name="Kuva 55" descr="Lehtipuu tasaisella täytöllä">
            <a:extLst>
              <a:ext uri="{FF2B5EF4-FFF2-40B4-BE49-F238E27FC236}">
                <a16:creationId xmlns:a16="http://schemas.microsoft.com/office/drawing/2014/main" id="{0E7ECA56-F75F-4BB0-A961-9A0847E6C8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872" b="48153"/>
          <a:stretch/>
        </p:blipFill>
        <p:spPr>
          <a:xfrm>
            <a:off x="579388" y="2417130"/>
            <a:ext cx="97114" cy="60824"/>
          </a:xfrm>
          <a:prstGeom prst="rect">
            <a:avLst/>
          </a:prstGeom>
        </p:spPr>
      </p:pic>
      <p:pic>
        <p:nvPicPr>
          <p:cNvPr id="57" name="Kuva 56" descr="Lehtipuu tasaisella täytöllä">
            <a:extLst>
              <a:ext uri="{FF2B5EF4-FFF2-40B4-BE49-F238E27FC236}">
                <a16:creationId xmlns:a16="http://schemas.microsoft.com/office/drawing/2014/main" id="{DDE95518-A59F-4782-9112-F16B0C0C704A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r="12872" b="48153"/>
          <a:stretch/>
        </p:blipFill>
        <p:spPr>
          <a:xfrm>
            <a:off x="491576" y="2458828"/>
            <a:ext cx="103623" cy="64901"/>
          </a:xfrm>
          <a:prstGeom prst="rect">
            <a:avLst/>
          </a:prstGeom>
        </p:spPr>
      </p:pic>
      <p:pic>
        <p:nvPicPr>
          <p:cNvPr id="58" name="Kuva 57" descr="Lehtipuu tasaisella täytöllä">
            <a:extLst>
              <a:ext uri="{FF2B5EF4-FFF2-40B4-BE49-F238E27FC236}">
                <a16:creationId xmlns:a16="http://schemas.microsoft.com/office/drawing/2014/main" id="{97529141-D7EF-482F-833C-7A0332CB22D3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r="12872" b="48153"/>
          <a:stretch/>
        </p:blipFill>
        <p:spPr>
          <a:xfrm>
            <a:off x="569843" y="2468335"/>
            <a:ext cx="72996" cy="45719"/>
          </a:xfrm>
          <a:prstGeom prst="rect">
            <a:avLst/>
          </a:prstGeom>
        </p:spPr>
      </p:pic>
      <p:pic>
        <p:nvPicPr>
          <p:cNvPr id="59" name="Kuva 58" descr="Lehtipuu tasaisella täytöllä">
            <a:extLst>
              <a:ext uri="{FF2B5EF4-FFF2-40B4-BE49-F238E27FC236}">
                <a16:creationId xmlns:a16="http://schemas.microsoft.com/office/drawing/2014/main" id="{8255A0AE-E40B-4C77-B03F-6041E2E4C4F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 r="12872" b="48153"/>
          <a:stretch/>
        </p:blipFill>
        <p:spPr>
          <a:xfrm>
            <a:off x="498085" y="2493317"/>
            <a:ext cx="97114" cy="60824"/>
          </a:xfrm>
          <a:prstGeom prst="rect">
            <a:avLst/>
          </a:prstGeom>
        </p:spPr>
      </p:pic>
      <p:pic>
        <p:nvPicPr>
          <p:cNvPr id="60" name="Kuva 59" descr="Lehtipuu tasaisella täytöllä">
            <a:extLst>
              <a:ext uri="{FF2B5EF4-FFF2-40B4-BE49-F238E27FC236}">
                <a16:creationId xmlns:a16="http://schemas.microsoft.com/office/drawing/2014/main" id="{52D538C1-BA95-4DAE-BA4E-66714DBF330F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r="12872" b="48153"/>
          <a:stretch/>
        </p:blipFill>
        <p:spPr>
          <a:xfrm>
            <a:off x="500745" y="2530820"/>
            <a:ext cx="72996" cy="4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61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3300" fill="hold"/>
                                        <p:tgtEl>
                                          <p:spTgt spid="1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300" fill="hold"/>
                                        <p:tgtEl>
                                          <p:spTgt spid="20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3300" fill="hold"/>
                                        <p:tgtEl>
                                          <p:spTgt spid="2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3300" fill="hold"/>
                                        <p:tgtEl>
                                          <p:spTgt spid="2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90000" y="9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3" grpId="0" animBg="1"/>
      <p:bldP spid="23" grpId="1" animBg="1"/>
      <p:bldP spid="25" grpId="0" animBg="1"/>
      <p:bldP spid="25" grpId="1" animBg="1"/>
      <p:bldP spid="20" grpId="0" animBg="1"/>
      <p:bldP spid="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09CEB67-17AD-44D0-B826-7B2CE747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Työn eteneminen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D804743-EFC6-48F2-9F79-5D699B6BA2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8343" y="1210613"/>
            <a:ext cx="6933965" cy="3521239"/>
          </a:xfrm>
        </p:spPr>
        <p:txBody>
          <a:bodyPr/>
          <a:lstStyle/>
          <a:p>
            <a:r>
              <a:rPr lang="fi-FI" sz="900" b="1" i="0" dirty="0">
                <a:effectLst/>
                <a:latin typeface="Arial" panose="020B0604020202020204" pitchFamily="34" charset="0"/>
              </a:rPr>
              <a:t>Analyysi</a:t>
            </a:r>
          </a:p>
          <a:p>
            <a:r>
              <a:rPr lang="fi-FI" sz="9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Muodostetaan TP2:n kanssa käsitys kaavoittajan tarpeita vastaavasta ratkaisusta </a:t>
            </a:r>
            <a:r>
              <a:rPr lang="fi-FI" sz="900" b="0" i="0" dirty="0">
                <a:effectLst/>
                <a:latin typeface="Arial" panose="020B0604020202020204" pitchFamily="34" charset="0"/>
              </a:rPr>
              <a:t>ja sen tarvitsemista lähtöaineistoista, laskennasta tai mallintamisesta, aineistojen resoluutiosta ja tulosten esitysmuodosta.</a:t>
            </a:r>
          </a:p>
          <a:p>
            <a:endParaRPr lang="fi-FI" sz="900" b="1" i="0" dirty="0">
              <a:effectLst/>
              <a:latin typeface="Arial" panose="020B0604020202020204" pitchFamily="34" charset="0"/>
            </a:endParaRPr>
          </a:p>
          <a:p>
            <a:r>
              <a:rPr lang="fi-FI" sz="900" b="1" i="0" dirty="0">
                <a:effectLst/>
                <a:latin typeface="Arial" panose="020B0604020202020204" pitchFamily="34" charset="0"/>
              </a:rPr>
              <a:t>Suunnittelu</a:t>
            </a:r>
          </a:p>
          <a:p>
            <a:r>
              <a:rPr lang="fi-FI" sz="900" b="1" dirty="0">
                <a:solidFill>
                  <a:schemeClr val="accent4"/>
                </a:solidFill>
                <a:latin typeface="Arial" panose="020B0604020202020204" pitchFamily="34" charset="0"/>
              </a:rPr>
              <a:t>Yhdessä TP3 kanssa suunnitellaan tietoaineiston tekninen toteutus. </a:t>
            </a:r>
            <a:r>
              <a:rPr lang="fi-FI" sz="900" dirty="0">
                <a:latin typeface="Arial" panose="020B0604020202020204" pitchFamily="34" charset="0"/>
              </a:rPr>
              <a:t>Sovitaan käytettävistä laskentaan liittyvistä oletuksista. Suunnitellaan </a:t>
            </a:r>
            <a:r>
              <a:rPr lang="fi-FI" sz="900" b="0" i="0" dirty="0">
                <a:effectLst/>
                <a:latin typeface="Arial" panose="020B0604020202020204" pitchFamily="34" charset="0"/>
              </a:rPr>
              <a:t>tietoaineistojen tarvitsema käsittely ja laskenta, mallinnus sekä tallennus paikkatietotietokantaan. Suunnitellaan myös tuleva tiedonkulku järjestelmien välillä ja päivittäminen ja ylläpito.</a:t>
            </a:r>
          </a:p>
          <a:p>
            <a:endParaRPr lang="fi-FI" sz="900" b="1" i="0" dirty="0">
              <a:effectLst/>
              <a:latin typeface="Arial" panose="020B0604020202020204" pitchFamily="34" charset="0"/>
            </a:endParaRPr>
          </a:p>
          <a:p>
            <a:r>
              <a:rPr lang="fi-FI" sz="900" b="1" i="0" dirty="0">
                <a:effectLst/>
                <a:latin typeface="Arial" panose="020B0604020202020204" pitchFamily="34" charset="0"/>
              </a:rPr>
              <a:t>Laskenta ja mallinnus</a:t>
            </a:r>
          </a:p>
          <a:p>
            <a:r>
              <a:rPr lang="fi-FI" sz="900" b="0" i="0" dirty="0">
                <a:effectLst/>
                <a:latin typeface="Arial" panose="020B0604020202020204" pitchFamily="34" charset="0"/>
              </a:rPr>
              <a:t>Tehdään jokaiselle aineistolle tarvittava esikäsittely.</a:t>
            </a:r>
            <a:r>
              <a:rPr lang="fi-FI" sz="9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 Lasketaan </a:t>
            </a:r>
            <a:r>
              <a:rPr lang="fi-FI" sz="900" b="0" i="0" dirty="0">
                <a:effectLst/>
                <a:latin typeface="Arial" panose="020B0604020202020204" pitchFamily="34" charset="0"/>
              </a:rPr>
              <a:t>nykyiset hiilivarastot paikkatietopohjaisen lähtöaineiston pohjalta sekä hiilivarastot kaavamerkintäluokille oletusten pohjalta. </a:t>
            </a:r>
            <a:r>
              <a:rPr lang="fi-FI" sz="9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Mallinnetaan</a:t>
            </a:r>
            <a:r>
              <a:rPr lang="fi-FI" sz="900" b="0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fi-FI" sz="900" b="0" i="0" dirty="0">
                <a:effectLst/>
                <a:latin typeface="Arial" panose="020B0604020202020204" pitchFamily="34" charset="0"/>
              </a:rPr>
              <a:t>hiilivaraston muutokset soveltuvilla ohjelmistoilla. </a:t>
            </a:r>
          </a:p>
          <a:p>
            <a:endParaRPr lang="fi-FI" sz="900" b="1" i="0" dirty="0">
              <a:effectLst/>
              <a:latin typeface="Arial" panose="020B0604020202020204" pitchFamily="34" charset="0"/>
            </a:endParaRPr>
          </a:p>
          <a:p>
            <a:r>
              <a:rPr lang="fi-FI" sz="900" b="1" i="0" dirty="0">
                <a:effectLst/>
                <a:latin typeface="Arial" panose="020B0604020202020204" pitchFamily="34" charset="0"/>
              </a:rPr>
              <a:t>Toimivuus ja testaus</a:t>
            </a:r>
          </a:p>
          <a:p>
            <a:r>
              <a:rPr lang="fi-FI" sz="9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Tarkistetaan laskennan </a:t>
            </a:r>
            <a:r>
              <a:rPr lang="fi-FI" sz="900" b="1" dirty="0">
                <a:solidFill>
                  <a:schemeClr val="accent4"/>
                </a:solidFill>
                <a:latin typeface="Arial" panose="020B0604020202020204" pitchFamily="34" charset="0"/>
              </a:rPr>
              <a:t>oikeellisuus ja arvioidaan </a:t>
            </a:r>
            <a:r>
              <a:rPr lang="fi-FI" sz="900" b="1" i="0" dirty="0">
                <a:solidFill>
                  <a:schemeClr val="accent4"/>
                </a:solidFill>
                <a:effectLst/>
                <a:latin typeface="Arial" panose="020B0604020202020204" pitchFamily="34" charset="0"/>
              </a:rPr>
              <a:t>tulosten yhdenmukaisuutta </a:t>
            </a:r>
            <a:r>
              <a:rPr lang="fi-FI" sz="900" b="0" i="0" dirty="0">
                <a:effectLst/>
                <a:latin typeface="Arial" panose="020B0604020202020204" pitchFamily="34" charset="0"/>
              </a:rPr>
              <a:t>vastaaviin laskentoihin ja työkaluihin. Arvioidaan tuotettujen tulosten epävarmuutta ja </a:t>
            </a:r>
            <a:r>
              <a:rPr lang="fi-FI" sz="900" dirty="0">
                <a:latin typeface="Arial" panose="020B0604020202020204" pitchFamily="34" charset="0"/>
              </a:rPr>
              <a:t>yleistettävyyttä ja kuvataan ne teknisessä raportissa.</a:t>
            </a:r>
          </a:p>
          <a:p>
            <a:endParaRPr lang="fi-FI" sz="900" b="1" i="0" dirty="0">
              <a:effectLst/>
              <a:latin typeface="Arial" panose="020B0604020202020204" pitchFamily="34" charset="0"/>
            </a:endParaRPr>
          </a:p>
          <a:p>
            <a:r>
              <a:rPr lang="fi-FI" sz="900" b="1" i="0" dirty="0">
                <a:effectLst/>
                <a:latin typeface="Arial" panose="020B0604020202020204" pitchFamily="34" charset="0"/>
              </a:rPr>
              <a:t>Käyttöönotto</a:t>
            </a:r>
          </a:p>
          <a:p>
            <a:r>
              <a:rPr lang="fi-FI" sz="900" b="1" dirty="0">
                <a:solidFill>
                  <a:schemeClr val="accent4"/>
                </a:solidFill>
                <a:latin typeface="Arial" panose="020B0604020202020204" pitchFamily="34" charset="0"/>
              </a:rPr>
              <a:t>Osallistutaan TP2:n työpajoihin </a:t>
            </a:r>
            <a:r>
              <a:rPr lang="fi-FI" sz="900" dirty="0">
                <a:latin typeface="Arial" panose="020B0604020202020204" pitchFamily="34" charset="0"/>
              </a:rPr>
              <a:t>asiantuntijan roolissa sekä opasmateriaalien kirjoittamiseen.</a:t>
            </a:r>
          </a:p>
        </p:txBody>
      </p:sp>
    </p:spTree>
    <p:extLst>
      <p:ext uri="{BB962C8B-B14F-4D97-AF65-F5344CB8AC3E}">
        <p14:creationId xmlns:p14="http://schemas.microsoft.com/office/powerpoint/2010/main" val="391927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Luke_esityspohja_2020_widesc_EN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1860ED8-5193-4A8D-86B8-33527414D2CE}" vid="{2A8CE322-1C48-4D1E-AB16-5ABBEA5FDA20}"/>
    </a:ext>
  </a:extLst>
</a:theme>
</file>

<file path=ppt/theme/theme2.xml><?xml version="1.0" encoding="utf-8"?>
<a:theme xmlns:a="http://schemas.openxmlformats.org/drawingml/2006/main" name="First slide white background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1860ED8-5193-4A8D-86B8-33527414D2CE}" vid="{369F8953-FB59-4C80-A162-DE1E41A9A600}"/>
    </a:ext>
  </a:extLst>
</a:theme>
</file>

<file path=ppt/theme/theme3.xml><?xml version="1.0" encoding="utf-8"?>
<a:theme xmlns:a="http://schemas.openxmlformats.org/drawingml/2006/main" name="Content solid background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1860ED8-5193-4A8D-86B8-33527414D2CE}" vid="{FC08E23E-EE59-4C74-99D1-24CFC0395A1F}"/>
    </a:ext>
  </a:extLst>
</a:theme>
</file>

<file path=ppt/theme/theme4.xml><?xml version="1.0" encoding="utf-8"?>
<a:theme xmlns:a="http://schemas.openxmlformats.org/drawingml/2006/main" name="First slide/Content curve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1860ED8-5193-4A8D-86B8-33527414D2CE}" vid="{C946D9CE-F9BD-4C99-AF21-567D9AC67845}"/>
    </a:ext>
  </a:extLst>
</a:theme>
</file>

<file path=ppt/theme/theme5.xml><?xml version="1.0" encoding="utf-8"?>
<a:theme xmlns:a="http://schemas.openxmlformats.org/drawingml/2006/main" name="Final slides">
  <a:themeElements>
    <a:clrScheme name="Luke 2">
      <a:dk1>
        <a:srgbClr val="54585A"/>
      </a:dk1>
      <a:lt1>
        <a:sysClr val="window" lastClr="FFFFFF"/>
      </a:lt1>
      <a:dk2>
        <a:srgbClr val="54585A"/>
      </a:dk2>
      <a:lt2>
        <a:srgbClr val="FFFFFF"/>
      </a:lt2>
      <a:accent1>
        <a:srgbClr val="FF8200"/>
      </a:accent1>
      <a:accent2>
        <a:srgbClr val="00B5E2"/>
      </a:accent2>
      <a:accent3>
        <a:srgbClr val="0033A0"/>
      </a:accent3>
      <a:accent4>
        <a:srgbClr val="78BE20"/>
      </a:accent4>
      <a:accent5>
        <a:srgbClr val="E10098"/>
      </a:accent5>
      <a:accent6>
        <a:srgbClr val="7F3F98"/>
      </a:accent6>
      <a:hlink>
        <a:srgbClr val="FF8200"/>
      </a:hlink>
      <a:folHlink>
        <a:srgbClr val="4C4C4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2" id="{C1860ED8-5193-4A8D-86B8-33527414D2CE}" vid="{F7B2E7A1-8433-4C29-9859-DEAEB1F15636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df23d3-aa9d-4e25-921f-179f3355b7b3">
      <Terms xmlns="http://schemas.microsoft.com/office/infopath/2007/PartnerControls"/>
    </lcf76f155ced4ddcb4097134ff3c332f>
    <TaxCatchAll xmlns="1b8efbb0-1aab-4f2a-b5aa-79ad0afd050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9EC33D974D6D64F92BCF9FD36576844" ma:contentTypeVersion="12" ma:contentTypeDescription="Create a new document." ma:contentTypeScope="" ma:versionID="b6ea4b3625fcaf1413f2a1bb3e296b32">
  <xsd:schema xmlns:xsd="http://www.w3.org/2001/XMLSchema" xmlns:xs="http://www.w3.org/2001/XMLSchema" xmlns:p="http://schemas.microsoft.com/office/2006/metadata/properties" xmlns:ns2="e3df23d3-aa9d-4e25-921f-179f3355b7b3" xmlns:ns3="1b8efbb0-1aab-4f2a-b5aa-79ad0afd050f" targetNamespace="http://schemas.microsoft.com/office/2006/metadata/properties" ma:root="true" ma:fieldsID="f65639dbcbf31a68f4a20abe01808176" ns2:_="" ns3:_="">
    <xsd:import namespace="e3df23d3-aa9d-4e25-921f-179f3355b7b3"/>
    <xsd:import namespace="1b8efbb0-1aab-4f2a-b5aa-79ad0afd05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df23d3-aa9d-4e25-921f-179f3355b7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0c6d1fd-3a9d-41b9-87db-5b8f164e01e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efbb0-1aab-4f2a-b5aa-79ad0afd050f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0257ef39-1fe0-4a3e-8f2d-f0157e75bf82}" ma:internalName="TaxCatchAll" ma:showField="CatchAllData" ma:web="1b8efbb0-1aab-4f2a-b5aa-79ad0afd05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536B48-C3D7-44C1-8FE2-31F91A21C229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e3df23d3-aa9d-4e25-921f-179f3355b7b3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AC61C0-DBF4-4A26-ADCB-42BD059C6623}"/>
</file>

<file path=customXml/itemProps3.xml><?xml version="1.0" encoding="utf-8"?>
<ds:datastoreItem xmlns:ds="http://schemas.openxmlformats.org/officeDocument/2006/customXml" ds:itemID="{B0F31C98-195D-4FD3-928A-763E0808A74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Luke_esityspohja_widesc_EN</Template>
  <TotalTime>6061</TotalTime>
  <Words>491</Words>
  <Application>Microsoft Office PowerPoint</Application>
  <PresentationFormat>Näytössä katseltava esitys (16:9)</PresentationFormat>
  <Paragraphs>74</Paragraphs>
  <Slides>7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5</vt:i4>
      </vt:variant>
      <vt:variant>
        <vt:lpstr>Dian otsikot</vt:lpstr>
      </vt:variant>
      <vt:variant>
        <vt:i4>7</vt:i4>
      </vt:variant>
    </vt:vector>
  </HeadingPairs>
  <TitlesOfParts>
    <vt:vector size="15" baseType="lpstr">
      <vt:lpstr>Arial</vt:lpstr>
      <vt:lpstr>Calibri</vt:lpstr>
      <vt:lpstr>Segoe UI</vt:lpstr>
      <vt:lpstr>Luke_esityspohja_2020_widesc_EN</vt:lpstr>
      <vt:lpstr>First slide white background</vt:lpstr>
      <vt:lpstr>Content solid background</vt:lpstr>
      <vt:lpstr>First slide/Content curve</vt:lpstr>
      <vt:lpstr>Final slides</vt:lpstr>
      <vt:lpstr>Hiilikartta TP1: Aineistot ja mallit työkalun pohjana  </vt:lpstr>
      <vt:lpstr>Työpaketti 1 tavoite</vt:lpstr>
      <vt:lpstr>Maankäytön muutoksen hiilivaikutus</vt:lpstr>
      <vt:lpstr>Maankäytön muutoksen hiilivaikutus</vt:lpstr>
      <vt:lpstr>Tämänhetkinen oletus tarpeista</vt:lpstr>
      <vt:lpstr>Työn eteneminen</vt:lpstr>
      <vt:lpstr>PowerPoint-esitys</vt:lpstr>
    </vt:vector>
  </TitlesOfParts>
  <Company>LUKE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Eyvindson Kyle (LUKE)</dc:creator>
  <cp:lastModifiedBy>Kontio Panu</cp:lastModifiedBy>
  <cp:revision>424</cp:revision>
  <dcterms:created xsi:type="dcterms:W3CDTF">2020-12-14T09:56:11Z</dcterms:created>
  <dcterms:modified xsi:type="dcterms:W3CDTF">2022-06-01T11:04:19Z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0x01010059EC33D974D6D64F92BCF9FD36576844</vt:lpwstr>
  </property>
</Properties>
</file>